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3" r:id="rId3"/>
    <p:sldId id="281" r:id="rId4"/>
    <p:sldId id="282" r:id="rId5"/>
    <p:sldId id="283" r:id="rId6"/>
    <p:sldId id="257" r:id="rId7"/>
    <p:sldId id="258" r:id="rId8"/>
    <p:sldId id="260" r:id="rId9"/>
    <p:sldId id="312" r:id="rId10"/>
    <p:sldId id="305" r:id="rId11"/>
    <p:sldId id="307" r:id="rId12"/>
    <p:sldId id="261" r:id="rId13"/>
    <p:sldId id="306" r:id="rId14"/>
    <p:sldId id="267" r:id="rId15"/>
    <p:sldId id="308" r:id="rId16"/>
    <p:sldId id="277" r:id="rId17"/>
    <p:sldId id="309" r:id="rId18"/>
    <p:sldId id="279" r:id="rId19"/>
    <p:sldId id="310" r:id="rId20"/>
    <p:sldId id="272" r:id="rId21"/>
    <p:sldId id="269" r:id="rId22"/>
    <p:sldId id="297" r:id="rId23"/>
    <p:sldId id="313" r:id="rId24"/>
    <p:sldId id="300" r:id="rId25"/>
    <p:sldId id="301" r:id="rId26"/>
    <p:sldId id="316" r:id="rId27"/>
    <p:sldId id="317" r:id="rId28"/>
    <p:sldId id="263" r:id="rId29"/>
    <p:sldId id="318" r:id="rId30"/>
    <p:sldId id="319" r:id="rId31"/>
    <p:sldId id="264" r:id="rId32"/>
    <p:sldId id="31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ADF274-71B4-44E0-AE5B-820602A2965F}" v="28" dt="2023-09-27T13:59:08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3" autoAdjust="0"/>
    <p:restoredTop sz="94660"/>
  </p:normalViewPr>
  <p:slideViewPr>
    <p:cSldViewPr>
      <p:cViewPr varScale="1">
        <p:scale>
          <a:sx n="96" d="100"/>
          <a:sy n="96" d="100"/>
        </p:scale>
        <p:origin x="17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6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vaez, Martha" userId="d0521f28-7768-4c40-b295-15644e2ab77b" providerId="ADAL" clId="{372C0CB4-8EFA-48B4-9F8E-31CDDB5E4664}"/>
    <pc:docChg chg="custSel delSld modSld sldOrd">
      <pc:chgData name="Narvaez, Martha" userId="d0521f28-7768-4c40-b295-15644e2ab77b" providerId="ADAL" clId="{372C0CB4-8EFA-48B4-9F8E-31CDDB5E4664}" dt="2023-06-14T22:02:51.886" v="325" actId="6549"/>
      <pc:docMkLst>
        <pc:docMk/>
      </pc:docMkLst>
      <pc:sldChg chg="modSp mod">
        <pc:chgData name="Narvaez, Martha" userId="d0521f28-7768-4c40-b295-15644e2ab77b" providerId="ADAL" clId="{372C0CB4-8EFA-48B4-9F8E-31CDDB5E4664}" dt="2023-06-08T21:07:19.243" v="302" actId="20577"/>
        <pc:sldMkLst>
          <pc:docMk/>
          <pc:sldMk cId="0" sldId="256"/>
        </pc:sldMkLst>
        <pc:spChg chg="mod">
          <ac:chgData name="Narvaez, Martha" userId="d0521f28-7768-4c40-b295-15644e2ab77b" providerId="ADAL" clId="{372C0CB4-8EFA-48B4-9F8E-31CDDB5E4664}" dt="2023-06-08T21:07:19.243" v="302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Narvaez, Martha" userId="d0521f28-7768-4c40-b295-15644e2ab77b" providerId="ADAL" clId="{372C0CB4-8EFA-48B4-9F8E-31CDDB5E4664}" dt="2023-06-08T20:45:23.152" v="91" actId="6549"/>
        <pc:sldMkLst>
          <pc:docMk/>
          <pc:sldMk cId="0" sldId="258"/>
        </pc:sldMkLst>
        <pc:spChg chg="mod">
          <ac:chgData name="Narvaez, Martha" userId="d0521f28-7768-4c40-b295-15644e2ab77b" providerId="ADAL" clId="{372C0CB4-8EFA-48B4-9F8E-31CDDB5E4664}" dt="2023-06-08T20:45:23.152" v="91" actId="6549"/>
          <ac:spMkLst>
            <pc:docMk/>
            <pc:sldMk cId="0" sldId="258"/>
            <ac:spMk id="3" creationId="{00000000-0000-0000-0000-000000000000}"/>
          </ac:spMkLst>
        </pc:spChg>
      </pc:sldChg>
      <pc:sldChg chg="ord">
        <pc:chgData name="Narvaez, Martha" userId="d0521f28-7768-4c40-b295-15644e2ab77b" providerId="ADAL" clId="{372C0CB4-8EFA-48B4-9F8E-31CDDB5E4664}" dt="2023-06-08T20:46:23.534" v="93"/>
        <pc:sldMkLst>
          <pc:docMk/>
          <pc:sldMk cId="3300850428" sldId="260"/>
        </pc:sldMkLst>
      </pc:sldChg>
      <pc:sldChg chg="modSp mod">
        <pc:chgData name="Narvaez, Martha" userId="d0521f28-7768-4c40-b295-15644e2ab77b" providerId="ADAL" clId="{372C0CB4-8EFA-48B4-9F8E-31CDDB5E4664}" dt="2023-06-08T21:00:15.644" v="292" actId="20577"/>
        <pc:sldMkLst>
          <pc:docMk/>
          <pc:sldMk cId="0" sldId="264"/>
        </pc:sldMkLst>
        <pc:spChg chg="mod">
          <ac:chgData name="Narvaez, Martha" userId="d0521f28-7768-4c40-b295-15644e2ab77b" providerId="ADAL" clId="{372C0CB4-8EFA-48B4-9F8E-31CDDB5E4664}" dt="2023-06-08T21:00:15.644" v="292" actId="20577"/>
          <ac:spMkLst>
            <pc:docMk/>
            <pc:sldMk cId="0" sldId="264"/>
            <ac:spMk id="3" creationId="{00000000-0000-0000-0000-000000000000}"/>
          </ac:spMkLst>
        </pc:spChg>
      </pc:sldChg>
      <pc:sldChg chg="modSp mod">
        <pc:chgData name="Narvaez, Martha" userId="d0521f28-7768-4c40-b295-15644e2ab77b" providerId="ADAL" clId="{372C0CB4-8EFA-48B4-9F8E-31CDDB5E4664}" dt="2023-06-08T20:48:17.099" v="96" actId="947"/>
        <pc:sldMkLst>
          <pc:docMk/>
          <pc:sldMk cId="370978526" sldId="267"/>
        </pc:sldMkLst>
        <pc:spChg chg="mod">
          <ac:chgData name="Narvaez, Martha" userId="d0521f28-7768-4c40-b295-15644e2ab77b" providerId="ADAL" clId="{372C0CB4-8EFA-48B4-9F8E-31CDDB5E4664}" dt="2023-06-08T20:48:17.099" v="96" actId="947"/>
          <ac:spMkLst>
            <pc:docMk/>
            <pc:sldMk cId="370978526" sldId="267"/>
            <ac:spMk id="16" creationId="{20B2EAB7-1BD9-49F4-8B6E-F6351197E8FE}"/>
          </ac:spMkLst>
        </pc:spChg>
      </pc:sldChg>
      <pc:sldChg chg="del">
        <pc:chgData name="Narvaez, Martha" userId="d0521f28-7768-4c40-b295-15644e2ab77b" providerId="ADAL" clId="{372C0CB4-8EFA-48B4-9F8E-31CDDB5E4664}" dt="2023-06-08T20:52:29.790" v="224" actId="2696"/>
        <pc:sldMkLst>
          <pc:docMk/>
          <pc:sldMk cId="0" sldId="268"/>
        </pc:sldMkLst>
      </pc:sldChg>
      <pc:sldChg chg="del">
        <pc:chgData name="Narvaez, Martha" userId="d0521f28-7768-4c40-b295-15644e2ab77b" providerId="ADAL" clId="{372C0CB4-8EFA-48B4-9F8E-31CDDB5E4664}" dt="2023-06-14T22:01:41.706" v="311" actId="2696"/>
        <pc:sldMkLst>
          <pc:docMk/>
          <pc:sldMk cId="0" sldId="275"/>
        </pc:sldMkLst>
      </pc:sldChg>
      <pc:sldChg chg="modSp mod">
        <pc:chgData name="Narvaez, Martha" userId="d0521f28-7768-4c40-b295-15644e2ab77b" providerId="ADAL" clId="{372C0CB4-8EFA-48B4-9F8E-31CDDB5E4664}" dt="2023-06-08T20:50:50.369" v="210" actId="6549"/>
        <pc:sldMkLst>
          <pc:docMk/>
          <pc:sldMk cId="1439346854" sldId="277"/>
        </pc:sldMkLst>
        <pc:spChg chg="mod">
          <ac:chgData name="Narvaez, Martha" userId="d0521f28-7768-4c40-b295-15644e2ab77b" providerId="ADAL" clId="{372C0CB4-8EFA-48B4-9F8E-31CDDB5E4664}" dt="2023-06-08T20:50:50.369" v="210" actId="6549"/>
          <ac:spMkLst>
            <pc:docMk/>
            <pc:sldMk cId="1439346854" sldId="277"/>
            <ac:spMk id="2" creationId="{54BA1614-9F30-2CE0-ADD5-9B133C6C2C59}"/>
          </ac:spMkLst>
        </pc:spChg>
      </pc:sldChg>
      <pc:sldChg chg="modSp mod">
        <pc:chgData name="Narvaez, Martha" userId="d0521f28-7768-4c40-b295-15644e2ab77b" providerId="ADAL" clId="{372C0CB4-8EFA-48B4-9F8E-31CDDB5E4664}" dt="2023-06-14T22:02:51.886" v="325" actId="6549"/>
        <pc:sldMkLst>
          <pc:docMk/>
          <pc:sldMk cId="0" sldId="282"/>
        </pc:sldMkLst>
        <pc:spChg chg="mod">
          <ac:chgData name="Narvaez, Martha" userId="d0521f28-7768-4c40-b295-15644e2ab77b" providerId="ADAL" clId="{372C0CB4-8EFA-48B4-9F8E-31CDDB5E4664}" dt="2023-06-14T22:02:51.886" v="325" actId="6549"/>
          <ac:spMkLst>
            <pc:docMk/>
            <pc:sldMk cId="0" sldId="282"/>
            <ac:spMk id="3" creationId="{00000000-0000-0000-0000-000000000000}"/>
          </ac:spMkLst>
        </pc:spChg>
      </pc:sldChg>
      <pc:sldChg chg="modSp mod">
        <pc:chgData name="Narvaez, Martha" userId="d0521f28-7768-4c40-b295-15644e2ab77b" providerId="ADAL" clId="{372C0CB4-8EFA-48B4-9F8E-31CDDB5E4664}" dt="2023-06-08T20:44:24.435" v="46" actId="6549"/>
        <pc:sldMkLst>
          <pc:docMk/>
          <pc:sldMk cId="0" sldId="283"/>
        </pc:sldMkLst>
        <pc:spChg chg="mod">
          <ac:chgData name="Narvaez, Martha" userId="d0521f28-7768-4c40-b295-15644e2ab77b" providerId="ADAL" clId="{372C0CB4-8EFA-48B4-9F8E-31CDDB5E4664}" dt="2023-06-08T20:44:24.435" v="46" actId="6549"/>
          <ac:spMkLst>
            <pc:docMk/>
            <pc:sldMk cId="0" sldId="283"/>
            <ac:spMk id="3" creationId="{00000000-0000-0000-0000-000000000000}"/>
          </ac:spMkLst>
        </pc:spChg>
        <pc:picChg chg="mod">
          <ac:chgData name="Narvaez, Martha" userId="d0521f28-7768-4c40-b295-15644e2ab77b" providerId="ADAL" clId="{372C0CB4-8EFA-48B4-9F8E-31CDDB5E4664}" dt="2023-06-08T20:44:10.314" v="27" actId="14100"/>
          <ac:picMkLst>
            <pc:docMk/>
            <pc:sldMk cId="0" sldId="283"/>
            <ac:picMk id="25602" creationId="{00000000-0000-0000-0000-000000000000}"/>
          </ac:picMkLst>
        </pc:picChg>
      </pc:sldChg>
      <pc:sldChg chg="modSp mod">
        <pc:chgData name="Narvaez, Martha" userId="d0521f28-7768-4c40-b295-15644e2ab77b" providerId="ADAL" clId="{372C0CB4-8EFA-48B4-9F8E-31CDDB5E4664}" dt="2023-06-08T20:59:03.721" v="282" actId="1037"/>
        <pc:sldMkLst>
          <pc:docMk/>
          <pc:sldMk cId="0" sldId="295"/>
        </pc:sldMkLst>
        <pc:picChg chg="mod">
          <ac:chgData name="Narvaez, Martha" userId="d0521f28-7768-4c40-b295-15644e2ab77b" providerId="ADAL" clId="{372C0CB4-8EFA-48B4-9F8E-31CDDB5E4664}" dt="2023-06-08T20:59:03.721" v="282" actId="1037"/>
          <ac:picMkLst>
            <pc:docMk/>
            <pc:sldMk cId="0" sldId="295"/>
            <ac:picMk id="49155" creationId="{00000000-0000-0000-0000-000000000000}"/>
          </ac:picMkLst>
        </pc:picChg>
      </pc:sldChg>
      <pc:sldChg chg="addSp modSp mod ord">
        <pc:chgData name="Narvaez, Martha" userId="d0521f28-7768-4c40-b295-15644e2ab77b" providerId="ADAL" clId="{372C0CB4-8EFA-48B4-9F8E-31CDDB5E4664}" dt="2023-06-08T20:55:26.101" v="249" actId="1076"/>
        <pc:sldMkLst>
          <pc:docMk/>
          <pc:sldMk cId="0" sldId="296"/>
        </pc:sldMkLst>
        <pc:picChg chg="add mod">
          <ac:chgData name="Narvaez, Martha" userId="d0521f28-7768-4c40-b295-15644e2ab77b" providerId="ADAL" clId="{372C0CB4-8EFA-48B4-9F8E-31CDDB5E4664}" dt="2023-06-08T20:54:32.694" v="242" actId="1076"/>
          <ac:picMkLst>
            <pc:docMk/>
            <pc:sldMk cId="0" sldId="296"/>
            <ac:picMk id="3" creationId="{3218AE96-3C63-6B5E-0D1B-569140B731C7}"/>
          </ac:picMkLst>
        </pc:picChg>
        <pc:picChg chg="mod">
          <ac:chgData name="Narvaez, Martha" userId="d0521f28-7768-4c40-b295-15644e2ab77b" providerId="ADAL" clId="{372C0CB4-8EFA-48B4-9F8E-31CDDB5E4664}" dt="2023-06-08T20:55:08.511" v="247" actId="14100"/>
          <ac:picMkLst>
            <pc:docMk/>
            <pc:sldMk cId="0" sldId="296"/>
            <ac:picMk id="9" creationId="{7459427C-31AA-C7A4-69C0-26C385AD068A}"/>
          </ac:picMkLst>
        </pc:picChg>
        <pc:picChg chg="mod">
          <ac:chgData name="Narvaez, Martha" userId="d0521f28-7768-4c40-b295-15644e2ab77b" providerId="ADAL" clId="{372C0CB4-8EFA-48B4-9F8E-31CDDB5E4664}" dt="2023-06-08T20:54:48.926" v="244" actId="14100"/>
          <ac:picMkLst>
            <pc:docMk/>
            <pc:sldMk cId="0" sldId="296"/>
            <ac:picMk id="10" creationId="{15D80C0A-6347-D3A3-5C56-44984BD210C6}"/>
          </ac:picMkLst>
        </pc:picChg>
        <pc:picChg chg="mod">
          <ac:chgData name="Narvaez, Martha" userId="d0521f28-7768-4c40-b295-15644e2ab77b" providerId="ADAL" clId="{372C0CB4-8EFA-48B4-9F8E-31CDDB5E4664}" dt="2023-06-08T20:55:26.101" v="249" actId="1076"/>
          <ac:picMkLst>
            <pc:docMk/>
            <pc:sldMk cId="0" sldId="296"/>
            <ac:picMk id="11" creationId="{0B34DAAB-65EE-A919-68D3-EB5B11D85204}"/>
          </ac:picMkLst>
        </pc:picChg>
      </pc:sldChg>
      <pc:sldChg chg="del ord">
        <pc:chgData name="Narvaez, Martha" userId="d0521f28-7768-4c40-b295-15644e2ab77b" providerId="ADAL" clId="{372C0CB4-8EFA-48B4-9F8E-31CDDB5E4664}" dt="2023-06-08T20:55:48.205" v="250" actId="47"/>
        <pc:sldMkLst>
          <pc:docMk/>
          <pc:sldMk cId="0" sldId="302"/>
        </pc:sldMkLst>
      </pc:sldChg>
      <pc:sldChg chg="modTransition">
        <pc:chgData name="Narvaez, Martha" userId="d0521f28-7768-4c40-b295-15644e2ab77b" providerId="ADAL" clId="{372C0CB4-8EFA-48B4-9F8E-31CDDB5E4664}" dt="2023-06-14T21:55:15.133" v="310"/>
        <pc:sldMkLst>
          <pc:docMk/>
          <pc:sldMk cId="0" sldId="305"/>
        </pc:sldMkLst>
      </pc:sldChg>
      <pc:sldChg chg="modSp mod">
        <pc:chgData name="Narvaez, Martha" userId="d0521f28-7768-4c40-b295-15644e2ab77b" providerId="ADAL" clId="{372C0CB4-8EFA-48B4-9F8E-31CDDB5E4664}" dt="2023-06-08T20:50:21.407" v="208" actId="20577"/>
        <pc:sldMkLst>
          <pc:docMk/>
          <pc:sldMk cId="2899929119" sldId="306"/>
        </pc:sldMkLst>
        <pc:spChg chg="mod">
          <ac:chgData name="Narvaez, Martha" userId="d0521f28-7768-4c40-b295-15644e2ab77b" providerId="ADAL" clId="{372C0CB4-8EFA-48B4-9F8E-31CDDB5E4664}" dt="2023-06-08T20:50:21.407" v="208" actId="20577"/>
          <ac:spMkLst>
            <pc:docMk/>
            <pc:sldMk cId="2899929119" sldId="306"/>
            <ac:spMk id="11" creationId="{B7B2E34F-9A8D-4127-B78C-65723734A5D8}"/>
          </ac:spMkLst>
        </pc:spChg>
        <pc:picChg chg="mod">
          <ac:chgData name="Narvaez, Martha" userId="d0521f28-7768-4c40-b295-15644e2ab77b" providerId="ADAL" clId="{372C0CB4-8EFA-48B4-9F8E-31CDDB5E4664}" dt="2023-06-08T20:47:30.881" v="95" actId="1076"/>
          <ac:picMkLst>
            <pc:docMk/>
            <pc:sldMk cId="2899929119" sldId="306"/>
            <ac:picMk id="5" creationId="{9AE49CA6-07D8-840E-033F-E1088D4B6CAA}"/>
          </ac:picMkLst>
        </pc:picChg>
      </pc:sldChg>
      <pc:sldChg chg="modSp mod">
        <pc:chgData name="Narvaez, Martha" userId="d0521f28-7768-4c40-b295-15644e2ab77b" providerId="ADAL" clId="{372C0CB4-8EFA-48B4-9F8E-31CDDB5E4664}" dt="2023-06-08T20:50:47.259" v="209" actId="6549"/>
        <pc:sldMkLst>
          <pc:docMk/>
          <pc:sldMk cId="1423845222" sldId="308"/>
        </pc:sldMkLst>
        <pc:spChg chg="mod">
          <ac:chgData name="Narvaez, Martha" userId="d0521f28-7768-4c40-b295-15644e2ab77b" providerId="ADAL" clId="{372C0CB4-8EFA-48B4-9F8E-31CDDB5E4664}" dt="2023-06-08T20:50:47.259" v="209" actId="6549"/>
          <ac:spMkLst>
            <pc:docMk/>
            <pc:sldMk cId="1423845222" sldId="308"/>
            <ac:spMk id="2" creationId="{66679342-EE9C-10C6-5E92-5EA1DD1B3C64}"/>
          </ac:spMkLst>
        </pc:spChg>
      </pc:sldChg>
      <pc:sldChg chg="delSp modSp mod">
        <pc:chgData name="Narvaez, Martha" userId="d0521f28-7768-4c40-b295-15644e2ab77b" providerId="ADAL" clId="{372C0CB4-8EFA-48B4-9F8E-31CDDB5E4664}" dt="2023-06-08T20:58:10.253" v="276" actId="14100"/>
        <pc:sldMkLst>
          <pc:docMk/>
          <pc:sldMk cId="1100809637" sldId="310"/>
        </pc:sldMkLst>
        <pc:spChg chg="mod">
          <ac:chgData name="Narvaez, Martha" userId="d0521f28-7768-4c40-b295-15644e2ab77b" providerId="ADAL" clId="{372C0CB4-8EFA-48B4-9F8E-31CDDB5E4664}" dt="2023-06-08T20:56:02.240" v="258" actId="6549"/>
          <ac:spMkLst>
            <pc:docMk/>
            <pc:sldMk cId="1100809637" sldId="310"/>
            <ac:spMk id="2" creationId="{B67ED50B-CE3F-CE01-D659-CD6AAF7D1457}"/>
          </ac:spMkLst>
        </pc:spChg>
        <pc:picChg chg="mod">
          <ac:chgData name="Narvaez, Martha" userId="d0521f28-7768-4c40-b295-15644e2ab77b" providerId="ADAL" clId="{372C0CB4-8EFA-48B4-9F8E-31CDDB5E4664}" dt="2023-06-08T20:56:49.911" v="264" actId="208"/>
          <ac:picMkLst>
            <pc:docMk/>
            <pc:sldMk cId="1100809637" sldId="310"/>
            <ac:picMk id="3" creationId="{2B1F37D0-045A-5229-D1FA-4CD42843BBCF}"/>
          </ac:picMkLst>
        </pc:picChg>
        <pc:picChg chg="del mod">
          <ac:chgData name="Narvaez, Martha" userId="d0521f28-7768-4c40-b295-15644e2ab77b" providerId="ADAL" clId="{372C0CB4-8EFA-48B4-9F8E-31CDDB5E4664}" dt="2023-06-08T20:53:38.135" v="229" actId="21"/>
          <ac:picMkLst>
            <pc:docMk/>
            <pc:sldMk cId="1100809637" sldId="310"/>
            <ac:picMk id="4" creationId="{E84FC948-159B-4634-E2F0-DD84761CF6A6}"/>
          </ac:picMkLst>
        </pc:picChg>
        <pc:picChg chg="mod">
          <ac:chgData name="Narvaez, Martha" userId="d0521f28-7768-4c40-b295-15644e2ab77b" providerId="ADAL" clId="{372C0CB4-8EFA-48B4-9F8E-31CDDB5E4664}" dt="2023-06-08T20:57:27.072" v="270" actId="1582"/>
          <ac:picMkLst>
            <pc:docMk/>
            <pc:sldMk cId="1100809637" sldId="310"/>
            <ac:picMk id="5" creationId="{B8CE523A-2FEF-EAD2-DC75-25A59F0046AF}"/>
          </ac:picMkLst>
        </pc:picChg>
        <pc:picChg chg="mod">
          <ac:chgData name="Narvaez, Martha" userId="d0521f28-7768-4c40-b295-15644e2ab77b" providerId="ADAL" clId="{372C0CB4-8EFA-48B4-9F8E-31CDDB5E4664}" dt="2023-06-08T20:57:47.406" v="273" actId="1076"/>
          <ac:picMkLst>
            <pc:docMk/>
            <pc:sldMk cId="1100809637" sldId="310"/>
            <ac:picMk id="7" creationId="{611E2FEA-D336-810E-19C4-1630E6C9D206}"/>
          </ac:picMkLst>
        </pc:picChg>
        <pc:picChg chg="mod">
          <ac:chgData name="Narvaez, Martha" userId="d0521f28-7768-4c40-b295-15644e2ab77b" providerId="ADAL" clId="{372C0CB4-8EFA-48B4-9F8E-31CDDB5E4664}" dt="2023-06-08T20:58:10.253" v="276" actId="14100"/>
          <ac:picMkLst>
            <pc:docMk/>
            <pc:sldMk cId="1100809637" sldId="310"/>
            <ac:picMk id="9" creationId="{DE03CAB2-66CA-913D-9DFB-FA034B798B12}"/>
          </ac:picMkLst>
        </pc:picChg>
      </pc:sldChg>
      <pc:sldChg chg="modSp mod">
        <pc:chgData name="Narvaez, Martha" userId="d0521f28-7768-4c40-b295-15644e2ab77b" providerId="ADAL" clId="{372C0CB4-8EFA-48B4-9F8E-31CDDB5E4664}" dt="2023-06-08T21:00:36.481" v="293" actId="1440"/>
        <pc:sldMkLst>
          <pc:docMk/>
          <pc:sldMk cId="2701600611" sldId="311"/>
        </pc:sldMkLst>
        <pc:picChg chg="mod">
          <ac:chgData name="Narvaez, Martha" userId="d0521f28-7768-4c40-b295-15644e2ab77b" providerId="ADAL" clId="{372C0CB4-8EFA-48B4-9F8E-31CDDB5E4664}" dt="2023-06-08T21:00:36.481" v="293" actId="1440"/>
          <ac:picMkLst>
            <pc:docMk/>
            <pc:sldMk cId="2701600611" sldId="311"/>
            <ac:picMk id="4" creationId="{00000000-0000-0000-0000-000000000000}"/>
          </ac:picMkLst>
        </pc:picChg>
      </pc:sldChg>
    </pc:docChg>
  </pc:docChgLst>
  <pc:docChgLst>
    <pc:chgData name="Narvaez, Martha" userId="d0521f28-7768-4c40-b295-15644e2ab77b" providerId="ADAL" clId="{84ADF274-71B4-44E0-AE5B-820602A2965F}"/>
    <pc:docChg chg="undo redo custSel addSld delSld modSld sldOrd">
      <pc:chgData name="Narvaez, Martha" userId="d0521f28-7768-4c40-b295-15644e2ab77b" providerId="ADAL" clId="{84ADF274-71B4-44E0-AE5B-820602A2965F}" dt="2023-09-27T14:00:26.213" v="672" actId="20577"/>
      <pc:docMkLst>
        <pc:docMk/>
      </pc:docMkLst>
      <pc:sldChg chg="modSp mod">
        <pc:chgData name="Narvaez, Martha" userId="d0521f28-7768-4c40-b295-15644e2ab77b" providerId="ADAL" clId="{84ADF274-71B4-44E0-AE5B-820602A2965F}" dt="2023-09-25T13:58:42.172" v="9" actId="6549"/>
        <pc:sldMkLst>
          <pc:docMk/>
          <pc:sldMk cId="0" sldId="256"/>
        </pc:sldMkLst>
        <pc:spChg chg="mod">
          <ac:chgData name="Narvaez, Martha" userId="d0521f28-7768-4c40-b295-15644e2ab77b" providerId="ADAL" clId="{84ADF274-71B4-44E0-AE5B-820602A2965F}" dt="2023-09-25T13:58:42.172" v="9" actId="6549"/>
          <ac:spMkLst>
            <pc:docMk/>
            <pc:sldMk cId="0" sldId="256"/>
            <ac:spMk id="3" creationId="{00000000-0000-0000-0000-000000000000}"/>
          </ac:spMkLst>
        </pc:spChg>
      </pc:sldChg>
      <pc:sldChg chg="del">
        <pc:chgData name="Narvaez, Martha" userId="d0521f28-7768-4c40-b295-15644e2ab77b" providerId="ADAL" clId="{84ADF274-71B4-44E0-AE5B-820602A2965F}" dt="2023-09-27T13:49:02.457" v="247" actId="2696"/>
        <pc:sldMkLst>
          <pc:docMk/>
          <pc:sldMk cId="0" sldId="262"/>
        </pc:sldMkLst>
      </pc:sldChg>
      <pc:sldChg chg="addSp modSp mod">
        <pc:chgData name="Narvaez, Martha" userId="d0521f28-7768-4c40-b295-15644e2ab77b" providerId="ADAL" clId="{84ADF274-71B4-44E0-AE5B-820602A2965F}" dt="2023-09-27T13:54:34.142" v="353" actId="1035"/>
        <pc:sldMkLst>
          <pc:docMk/>
          <pc:sldMk cId="0" sldId="263"/>
        </pc:sldMkLst>
        <pc:spChg chg="mod">
          <ac:chgData name="Narvaez, Martha" userId="d0521f28-7768-4c40-b295-15644e2ab77b" providerId="ADAL" clId="{84ADF274-71B4-44E0-AE5B-820602A2965F}" dt="2023-09-27T13:45:31.450" v="152" actId="1076"/>
          <ac:spMkLst>
            <pc:docMk/>
            <pc:sldMk cId="0" sldId="263"/>
            <ac:spMk id="844" creationId="{00000000-0000-0000-0000-000000000000}"/>
          </ac:spMkLst>
        </pc:spChg>
        <pc:graphicFrameChg chg="mod modGraphic">
          <ac:chgData name="Narvaez, Martha" userId="d0521f28-7768-4c40-b295-15644e2ab77b" providerId="ADAL" clId="{84ADF274-71B4-44E0-AE5B-820602A2965F}" dt="2023-09-27T13:54:34.142" v="353" actId="1035"/>
          <ac:graphicFrameMkLst>
            <pc:docMk/>
            <pc:sldMk cId="0" sldId="263"/>
            <ac:graphicFrameMk id="845" creationId="{00000000-0000-0000-0000-000000000000}"/>
          </ac:graphicFrameMkLst>
        </pc:graphicFrameChg>
        <pc:picChg chg="add mod">
          <ac:chgData name="Narvaez, Martha" userId="d0521f28-7768-4c40-b295-15644e2ab77b" providerId="ADAL" clId="{84ADF274-71B4-44E0-AE5B-820602A2965F}" dt="2023-09-27T13:50:14.945" v="311" actId="1037"/>
          <ac:picMkLst>
            <pc:docMk/>
            <pc:sldMk cId="0" sldId="263"/>
            <ac:picMk id="2" creationId="{7A66476A-30A9-AF68-60D2-C2FF9C7B170C}"/>
          </ac:picMkLst>
        </pc:picChg>
      </pc:sldChg>
      <pc:sldChg chg="del">
        <pc:chgData name="Narvaez, Martha" userId="d0521f28-7768-4c40-b295-15644e2ab77b" providerId="ADAL" clId="{84ADF274-71B4-44E0-AE5B-820602A2965F}" dt="2023-09-27T13:55:36.203" v="368" actId="2696"/>
        <pc:sldMkLst>
          <pc:docMk/>
          <pc:sldMk cId="0" sldId="265"/>
        </pc:sldMkLst>
      </pc:sldChg>
      <pc:sldChg chg="del">
        <pc:chgData name="Narvaez, Martha" userId="d0521f28-7768-4c40-b295-15644e2ab77b" providerId="ADAL" clId="{84ADF274-71B4-44E0-AE5B-820602A2965F}" dt="2023-09-27T13:11:38.548" v="136" actId="47"/>
        <pc:sldMkLst>
          <pc:docMk/>
          <pc:sldMk cId="0" sldId="296"/>
        </pc:sldMkLst>
      </pc:sldChg>
      <pc:sldChg chg="delSp">
        <pc:chgData name="Narvaez, Martha" userId="d0521f28-7768-4c40-b295-15644e2ab77b" providerId="ADAL" clId="{84ADF274-71B4-44E0-AE5B-820602A2965F}" dt="2023-09-27T13:00:49.797" v="14"/>
        <pc:sldMkLst>
          <pc:docMk/>
          <pc:sldMk cId="0" sldId="297"/>
        </pc:sldMkLst>
        <pc:picChg chg="del">
          <ac:chgData name="Narvaez, Martha" userId="d0521f28-7768-4c40-b295-15644e2ab77b" providerId="ADAL" clId="{84ADF274-71B4-44E0-AE5B-820602A2965F}" dt="2023-09-27T13:00:25.980" v="13"/>
          <ac:picMkLst>
            <pc:docMk/>
            <pc:sldMk cId="0" sldId="297"/>
            <ac:picMk id="3" creationId="{C7D37935-0F48-6DFC-4F5C-D80A83DFB8C9}"/>
          </ac:picMkLst>
        </pc:picChg>
        <pc:picChg chg="del">
          <ac:chgData name="Narvaez, Martha" userId="d0521f28-7768-4c40-b295-15644e2ab77b" providerId="ADAL" clId="{84ADF274-71B4-44E0-AE5B-820602A2965F}" dt="2023-09-27T13:00:49.797" v="14"/>
          <ac:picMkLst>
            <pc:docMk/>
            <pc:sldMk cId="0" sldId="297"/>
            <ac:picMk id="5" creationId="{445CBA75-249F-ED20-2261-7C4E5FD64BA0}"/>
          </ac:picMkLst>
        </pc:picChg>
      </pc:sldChg>
      <pc:sldChg chg="del">
        <pc:chgData name="Narvaez, Martha" userId="d0521f28-7768-4c40-b295-15644e2ab77b" providerId="ADAL" clId="{84ADF274-71B4-44E0-AE5B-820602A2965F}" dt="2023-09-27T13:00:08.756" v="12" actId="2696"/>
        <pc:sldMkLst>
          <pc:docMk/>
          <pc:sldMk cId="0" sldId="298"/>
        </pc:sldMkLst>
      </pc:sldChg>
      <pc:sldChg chg="ord">
        <pc:chgData name="Narvaez, Martha" userId="d0521f28-7768-4c40-b295-15644e2ab77b" providerId="ADAL" clId="{84ADF274-71B4-44E0-AE5B-820602A2965F}" dt="2023-09-27T13:12:44.033" v="138"/>
        <pc:sldMkLst>
          <pc:docMk/>
          <pc:sldMk cId="0" sldId="300"/>
        </pc:sldMkLst>
      </pc:sldChg>
      <pc:sldChg chg="delSp">
        <pc:chgData name="Narvaez, Martha" userId="d0521f28-7768-4c40-b295-15644e2ab77b" providerId="ADAL" clId="{84ADF274-71B4-44E0-AE5B-820602A2965F}" dt="2023-09-27T13:51:42.718" v="316"/>
        <pc:sldMkLst>
          <pc:docMk/>
          <pc:sldMk cId="0" sldId="301"/>
        </pc:sldMkLst>
        <pc:picChg chg="del">
          <ac:chgData name="Narvaez, Martha" userId="d0521f28-7768-4c40-b295-15644e2ab77b" providerId="ADAL" clId="{84ADF274-71B4-44E0-AE5B-820602A2965F}" dt="2023-09-27T13:51:42.718" v="316"/>
          <ac:picMkLst>
            <pc:docMk/>
            <pc:sldMk cId="0" sldId="301"/>
            <ac:picMk id="3" creationId="{4987D2DD-2200-59EA-BAC8-59D9F4203F89}"/>
          </ac:picMkLst>
        </pc:picChg>
      </pc:sldChg>
      <pc:sldChg chg="addSp delSp modSp add del mod">
        <pc:chgData name="Narvaez, Martha" userId="d0521f28-7768-4c40-b295-15644e2ab77b" providerId="ADAL" clId="{84ADF274-71B4-44E0-AE5B-820602A2965F}" dt="2023-09-27T13:09:53.755" v="135" actId="1036"/>
        <pc:sldMkLst>
          <pc:docMk/>
          <pc:sldMk cId="0" sldId="313"/>
        </pc:sldMkLst>
        <pc:spChg chg="mod">
          <ac:chgData name="Narvaez, Martha" userId="d0521f28-7768-4c40-b295-15644e2ab77b" providerId="ADAL" clId="{84ADF274-71B4-44E0-AE5B-820602A2965F}" dt="2023-09-27T13:09:33.677" v="129" actId="1076"/>
          <ac:spMkLst>
            <pc:docMk/>
            <pc:sldMk cId="0" sldId="313"/>
            <ac:spMk id="788" creationId="{00000000-0000-0000-0000-000000000000}"/>
          </ac:spMkLst>
        </pc:spChg>
        <pc:spChg chg="mod">
          <ac:chgData name="Narvaez, Martha" userId="d0521f28-7768-4c40-b295-15644e2ab77b" providerId="ADAL" clId="{84ADF274-71B4-44E0-AE5B-820602A2965F}" dt="2023-09-27T13:04:26.239" v="89" actId="1076"/>
          <ac:spMkLst>
            <pc:docMk/>
            <pc:sldMk cId="0" sldId="313"/>
            <ac:spMk id="789" creationId="{00000000-0000-0000-0000-000000000000}"/>
          </ac:spMkLst>
        </pc:spChg>
        <pc:spChg chg="mod">
          <ac:chgData name="Narvaez, Martha" userId="d0521f28-7768-4c40-b295-15644e2ab77b" providerId="ADAL" clId="{84ADF274-71B4-44E0-AE5B-820602A2965F}" dt="2023-09-27T13:07:43.370" v="120" actId="14100"/>
          <ac:spMkLst>
            <pc:docMk/>
            <pc:sldMk cId="0" sldId="313"/>
            <ac:spMk id="790" creationId="{00000000-0000-0000-0000-000000000000}"/>
          </ac:spMkLst>
        </pc:spChg>
        <pc:picChg chg="add mod modCrop">
          <ac:chgData name="Narvaez, Martha" userId="d0521f28-7768-4c40-b295-15644e2ab77b" providerId="ADAL" clId="{84ADF274-71B4-44E0-AE5B-820602A2965F}" dt="2023-09-27T13:09:53.755" v="135" actId="1036"/>
          <ac:picMkLst>
            <pc:docMk/>
            <pc:sldMk cId="0" sldId="313"/>
            <ac:picMk id="2" creationId="{EB4D0DCC-199F-E7D6-433A-992B4217D498}"/>
          </ac:picMkLst>
        </pc:picChg>
        <pc:picChg chg="mod">
          <ac:chgData name="Narvaez, Martha" userId="d0521f28-7768-4c40-b295-15644e2ab77b" providerId="ADAL" clId="{84ADF274-71B4-44E0-AE5B-820602A2965F}" dt="2023-09-27T13:08:49.122" v="127" actId="1076"/>
          <ac:picMkLst>
            <pc:docMk/>
            <pc:sldMk cId="0" sldId="313"/>
            <ac:picMk id="791" creationId="{00000000-0000-0000-0000-000000000000}"/>
          </ac:picMkLst>
        </pc:picChg>
        <pc:picChg chg="del">
          <ac:chgData name="Narvaez, Martha" userId="d0521f28-7768-4c40-b295-15644e2ab77b" providerId="ADAL" clId="{84ADF274-71B4-44E0-AE5B-820602A2965F}" dt="2023-09-27T13:01:59.605" v="18" actId="478"/>
          <ac:picMkLst>
            <pc:docMk/>
            <pc:sldMk cId="0" sldId="313"/>
            <ac:picMk id="792" creationId="{00000000-0000-0000-0000-000000000000}"/>
          </ac:picMkLst>
        </pc:picChg>
      </pc:sldChg>
      <pc:sldChg chg="new del">
        <pc:chgData name="Narvaez, Martha" userId="d0521f28-7768-4c40-b295-15644e2ab77b" providerId="ADAL" clId="{84ADF274-71B4-44E0-AE5B-820602A2965F}" dt="2023-09-27T12:59:11.058" v="11" actId="680"/>
        <pc:sldMkLst>
          <pc:docMk/>
          <pc:sldMk cId="1660299333" sldId="313"/>
        </pc:sldMkLst>
      </pc:sldChg>
      <pc:sldChg chg="delSp modSp add del mod ord modNotes">
        <pc:chgData name="Narvaez, Martha" userId="d0521f28-7768-4c40-b295-15644e2ab77b" providerId="ADAL" clId="{84ADF274-71B4-44E0-AE5B-820602A2965F}" dt="2023-09-27T13:47:45" v="218" actId="47"/>
        <pc:sldMkLst>
          <pc:docMk/>
          <pc:sldMk cId="0" sldId="314"/>
        </pc:sldMkLst>
        <pc:graphicFrameChg chg="del mod">
          <ac:chgData name="Narvaez, Martha" userId="d0521f28-7768-4c40-b295-15644e2ab77b" providerId="ADAL" clId="{84ADF274-71B4-44E0-AE5B-820602A2965F}" dt="2023-09-27T13:46:37.308" v="196" actId="21"/>
          <ac:graphicFrameMkLst>
            <pc:docMk/>
            <pc:sldMk cId="0" sldId="314"/>
            <ac:graphicFrameMk id="829" creationId="{00000000-0000-0000-0000-000000000000}"/>
          </ac:graphicFrameMkLst>
        </pc:graphicFrameChg>
        <pc:picChg chg="del mod">
          <ac:chgData name="Narvaez, Martha" userId="d0521f28-7768-4c40-b295-15644e2ab77b" providerId="ADAL" clId="{84ADF274-71B4-44E0-AE5B-820602A2965F}" dt="2023-09-27T13:46:37.308" v="196" actId="21"/>
          <ac:picMkLst>
            <pc:docMk/>
            <pc:sldMk cId="0" sldId="314"/>
            <ac:picMk id="827" creationId="{00000000-0000-0000-0000-000000000000}"/>
          </ac:picMkLst>
        </pc:picChg>
        <pc:picChg chg="del mod">
          <ac:chgData name="Narvaez, Martha" userId="d0521f28-7768-4c40-b295-15644e2ab77b" providerId="ADAL" clId="{84ADF274-71B4-44E0-AE5B-820602A2965F}" dt="2023-09-27T13:46:37.308" v="196" actId="21"/>
          <ac:picMkLst>
            <pc:docMk/>
            <pc:sldMk cId="0" sldId="314"/>
            <ac:picMk id="828" creationId="{00000000-0000-0000-0000-000000000000}"/>
          </ac:picMkLst>
        </pc:picChg>
      </pc:sldChg>
      <pc:sldChg chg="add del">
        <pc:chgData name="Narvaez, Martha" userId="d0521f28-7768-4c40-b295-15644e2ab77b" providerId="ADAL" clId="{84ADF274-71B4-44E0-AE5B-820602A2965F}" dt="2023-09-27T13:54:25.528" v="349" actId="2696"/>
        <pc:sldMkLst>
          <pc:docMk/>
          <pc:sldMk cId="0" sldId="315"/>
        </pc:sldMkLst>
      </pc:sldChg>
      <pc:sldChg chg="addSp modSp new mod">
        <pc:chgData name="Narvaez, Martha" userId="d0521f28-7768-4c40-b295-15644e2ab77b" providerId="ADAL" clId="{84ADF274-71B4-44E0-AE5B-820602A2965F}" dt="2023-09-27T13:47:34.178" v="217" actId="14100"/>
        <pc:sldMkLst>
          <pc:docMk/>
          <pc:sldMk cId="352878437" sldId="316"/>
        </pc:sldMkLst>
        <pc:spChg chg="mod">
          <ac:chgData name="Narvaez, Martha" userId="d0521f28-7768-4c40-b295-15644e2ab77b" providerId="ADAL" clId="{84ADF274-71B4-44E0-AE5B-820602A2965F}" dt="2023-09-27T13:47:06.244" v="209" actId="1035"/>
          <ac:spMkLst>
            <pc:docMk/>
            <pc:sldMk cId="352878437" sldId="316"/>
            <ac:spMk id="2" creationId="{E9DE4ABC-DE6E-540C-2A18-C92A6AB8FAF1}"/>
          </ac:spMkLst>
        </pc:spChg>
        <pc:spChg chg="mod">
          <ac:chgData name="Narvaez, Martha" userId="d0521f28-7768-4c40-b295-15644e2ab77b" providerId="ADAL" clId="{84ADF274-71B4-44E0-AE5B-820602A2965F}" dt="2023-09-27T13:47:24.952" v="216"/>
          <ac:spMkLst>
            <pc:docMk/>
            <pc:sldMk cId="352878437" sldId="316"/>
            <ac:spMk id="3" creationId="{57A1C587-9203-7936-DFB4-ABBB70FDF7DA}"/>
          </ac:spMkLst>
        </pc:spChg>
        <pc:picChg chg="add mod">
          <ac:chgData name="Narvaez, Martha" userId="d0521f28-7768-4c40-b295-15644e2ab77b" providerId="ADAL" clId="{84ADF274-71B4-44E0-AE5B-820602A2965F}" dt="2023-09-27T13:47:34.178" v="217" actId="14100"/>
          <ac:picMkLst>
            <pc:docMk/>
            <pc:sldMk cId="352878437" sldId="316"/>
            <ac:picMk id="4" creationId="{B31143E9-D7C2-0080-214E-56F28E3A94FC}"/>
          </ac:picMkLst>
        </pc:picChg>
      </pc:sldChg>
      <pc:sldChg chg="addSp delSp modSp new mod">
        <pc:chgData name="Narvaez, Martha" userId="d0521f28-7768-4c40-b295-15644e2ab77b" providerId="ADAL" clId="{84ADF274-71B4-44E0-AE5B-820602A2965F}" dt="2023-09-27T13:49:45.089" v="262" actId="1035"/>
        <pc:sldMkLst>
          <pc:docMk/>
          <pc:sldMk cId="1863721183" sldId="317"/>
        </pc:sldMkLst>
        <pc:spChg chg="mod">
          <ac:chgData name="Narvaez, Martha" userId="d0521f28-7768-4c40-b295-15644e2ab77b" providerId="ADAL" clId="{84ADF274-71B4-44E0-AE5B-820602A2965F}" dt="2023-09-27T13:49:45.089" v="262" actId="1035"/>
          <ac:spMkLst>
            <pc:docMk/>
            <pc:sldMk cId="1863721183" sldId="317"/>
            <ac:spMk id="2" creationId="{9672B1A7-FAE1-9A71-86A5-71DC8446049C}"/>
          </ac:spMkLst>
        </pc:spChg>
        <pc:spChg chg="del">
          <ac:chgData name="Narvaez, Martha" userId="d0521f28-7768-4c40-b295-15644e2ab77b" providerId="ADAL" clId="{84ADF274-71B4-44E0-AE5B-820602A2965F}" dt="2023-09-27T13:48:21.887" v="240" actId="478"/>
          <ac:spMkLst>
            <pc:docMk/>
            <pc:sldMk cId="1863721183" sldId="317"/>
            <ac:spMk id="3" creationId="{CF98FD44-9A76-0528-2869-0159D5686663}"/>
          </ac:spMkLst>
        </pc:spChg>
        <pc:picChg chg="add mod">
          <ac:chgData name="Narvaez, Martha" userId="d0521f28-7768-4c40-b295-15644e2ab77b" providerId="ADAL" clId="{84ADF274-71B4-44E0-AE5B-820602A2965F}" dt="2023-09-27T13:48:53.980" v="246" actId="1036"/>
          <ac:picMkLst>
            <pc:docMk/>
            <pc:sldMk cId="1863721183" sldId="317"/>
            <ac:picMk id="4" creationId="{D68D3C25-E03F-ABB4-EA97-B833A5DB95FF}"/>
          </ac:picMkLst>
        </pc:picChg>
      </pc:sldChg>
      <pc:sldChg chg="addSp delSp modSp new mod ord">
        <pc:chgData name="Narvaez, Martha" userId="d0521f28-7768-4c40-b295-15644e2ab77b" providerId="ADAL" clId="{84ADF274-71B4-44E0-AE5B-820602A2965F}" dt="2023-09-27T14:00:05.062" v="659" actId="1036"/>
        <pc:sldMkLst>
          <pc:docMk/>
          <pc:sldMk cId="1045916253" sldId="318"/>
        </pc:sldMkLst>
        <pc:spChg chg="mod">
          <ac:chgData name="Narvaez, Martha" userId="d0521f28-7768-4c40-b295-15644e2ab77b" providerId="ADAL" clId="{84ADF274-71B4-44E0-AE5B-820602A2965F}" dt="2023-09-27T13:53:14.815" v="344" actId="20577"/>
          <ac:spMkLst>
            <pc:docMk/>
            <pc:sldMk cId="1045916253" sldId="318"/>
            <ac:spMk id="2" creationId="{07C275C4-4786-DE23-EA23-2550AC6F8A0D}"/>
          </ac:spMkLst>
        </pc:spChg>
        <pc:spChg chg="add del">
          <ac:chgData name="Narvaez, Martha" userId="d0521f28-7768-4c40-b295-15644e2ab77b" providerId="ADAL" clId="{84ADF274-71B4-44E0-AE5B-820602A2965F}" dt="2023-09-27T13:52:52.914" v="323"/>
          <ac:spMkLst>
            <pc:docMk/>
            <pc:sldMk cId="1045916253" sldId="318"/>
            <ac:spMk id="3" creationId="{3A2DE116-6DA5-ACB4-B21B-5E5D19663FAA}"/>
          </ac:spMkLst>
        </pc:spChg>
        <pc:spChg chg="add del mod">
          <ac:chgData name="Narvaez, Martha" userId="d0521f28-7768-4c40-b295-15644e2ab77b" providerId="ADAL" clId="{84ADF274-71B4-44E0-AE5B-820602A2965F}" dt="2023-09-27T13:56:08.208" v="403" actId="767"/>
          <ac:spMkLst>
            <pc:docMk/>
            <pc:sldMk cId="1045916253" sldId="318"/>
            <ac:spMk id="6" creationId="{BC7BD1A2-55CD-7D70-91E3-4EFDE4C0398D}"/>
          </ac:spMkLst>
        </pc:spChg>
        <pc:spChg chg="add mod">
          <ac:chgData name="Narvaez, Martha" userId="d0521f28-7768-4c40-b295-15644e2ab77b" providerId="ADAL" clId="{84ADF274-71B4-44E0-AE5B-820602A2965F}" dt="2023-09-27T14:00:05.062" v="659" actId="1036"/>
          <ac:spMkLst>
            <pc:docMk/>
            <pc:sldMk cId="1045916253" sldId="318"/>
            <ac:spMk id="8" creationId="{0B4CB1F7-7CE3-5F0A-C7CF-2F3300A24CE6}"/>
          </ac:spMkLst>
        </pc:spChg>
        <pc:picChg chg="add del mod">
          <ac:chgData name="Narvaez, Martha" userId="d0521f28-7768-4c40-b295-15644e2ab77b" providerId="ADAL" clId="{84ADF274-71B4-44E0-AE5B-820602A2965F}" dt="2023-09-27T13:52:20.230" v="322"/>
          <ac:picMkLst>
            <pc:docMk/>
            <pc:sldMk cId="1045916253" sldId="318"/>
            <ac:picMk id="4" creationId="{792E60ED-CF43-924B-F03B-2B70036D5071}"/>
          </ac:picMkLst>
        </pc:picChg>
        <pc:picChg chg="add mod">
          <ac:chgData name="Narvaez, Martha" userId="d0521f28-7768-4c40-b295-15644e2ab77b" providerId="ADAL" clId="{84ADF274-71B4-44E0-AE5B-820602A2965F}" dt="2023-09-27T14:00:00.690" v="655" actId="1036"/>
          <ac:picMkLst>
            <pc:docMk/>
            <pc:sldMk cId="1045916253" sldId="318"/>
            <ac:picMk id="5" creationId="{65B7E2C3-A9D9-CD3F-83A1-9703A4ECC4BC}"/>
          </ac:picMkLst>
        </pc:picChg>
        <pc:picChg chg="add del mod">
          <ac:chgData name="Narvaez, Martha" userId="d0521f28-7768-4c40-b295-15644e2ab77b" providerId="ADAL" clId="{84ADF274-71B4-44E0-AE5B-820602A2965F}" dt="2023-09-27T13:59:04.945" v="473"/>
          <ac:picMkLst>
            <pc:docMk/>
            <pc:sldMk cId="1045916253" sldId="318"/>
            <ac:picMk id="7" creationId="{80B70A46-BAC6-A470-5B7C-37DD848836FC}"/>
          </ac:picMkLst>
        </pc:picChg>
      </pc:sldChg>
      <pc:sldChg chg="new del">
        <pc:chgData name="Narvaez, Martha" userId="d0521f28-7768-4c40-b295-15644e2ab77b" providerId="ADAL" clId="{84ADF274-71B4-44E0-AE5B-820602A2965F}" dt="2023-09-27T13:51:29.622" v="313" actId="680"/>
        <pc:sldMkLst>
          <pc:docMk/>
          <pc:sldMk cId="2969489994" sldId="318"/>
        </pc:sldMkLst>
      </pc:sldChg>
      <pc:sldChg chg="new del">
        <pc:chgData name="Narvaez, Martha" userId="d0521f28-7768-4c40-b295-15644e2ab77b" providerId="ADAL" clId="{84ADF274-71B4-44E0-AE5B-820602A2965F}" dt="2023-09-27T13:51:35.965" v="315" actId="680"/>
        <pc:sldMkLst>
          <pc:docMk/>
          <pc:sldMk cId="3213400090" sldId="318"/>
        </pc:sldMkLst>
      </pc:sldChg>
      <pc:sldChg chg="addSp delSp modSp add mod">
        <pc:chgData name="Narvaez, Martha" userId="d0521f28-7768-4c40-b295-15644e2ab77b" providerId="ADAL" clId="{84ADF274-71B4-44E0-AE5B-820602A2965F}" dt="2023-09-27T14:00:26.213" v="672" actId="20577"/>
        <pc:sldMkLst>
          <pc:docMk/>
          <pc:sldMk cId="1314012094" sldId="319"/>
        </pc:sldMkLst>
        <pc:spChg chg="mod">
          <ac:chgData name="Narvaez, Martha" userId="d0521f28-7768-4c40-b295-15644e2ab77b" providerId="ADAL" clId="{84ADF274-71B4-44E0-AE5B-820602A2965F}" dt="2023-09-27T14:00:26.213" v="672" actId="20577"/>
          <ac:spMkLst>
            <pc:docMk/>
            <pc:sldMk cId="1314012094" sldId="319"/>
            <ac:spMk id="2" creationId="{07C275C4-4786-DE23-EA23-2550AC6F8A0D}"/>
          </ac:spMkLst>
        </pc:spChg>
        <pc:spChg chg="del">
          <ac:chgData name="Narvaez, Martha" userId="d0521f28-7768-4c40-b295-15644e2ab77b" providerId="ADAL" clId="{84ADF274-71B4-44E0-AE5B-820602A2965F}" dt="2023-09-27T13:55:18.029" v="354"/>
          <ac:spMkLst>
            <pc:docMk/>
            <pc:sldMk cId="1314012094" sldId="319"/>
            <ac:spMk id="3" creationId="{3A2DE116-6DA5-ACB4-B21B-5E5D19663FAA}"/>
          </ac:spMkLst>
        </pc:spChg>
        <pc:spChg chg="add mod">
          <ac:chgData name="Narvaez, Martha" userId="d0521f28-7768-4c40-b295-15644e2ab77b" providerId="ADAL" clId="{84ADF274-71B4-44E0-AE5B-820602A2965F}" dt="2023-09-27T13:57:35.517" v="467" actId="1036"/>
          <ac:spMkLst>
            <pc:docMk/>
            <pc:sldMk cId="1314012094" sldId="319"/>
            <ac:spMk id="5" creationId="{D1A5F84D-2AB5-3C00-8316-3A96B0185DE2}"/>
          </ac:spMkLst>
        </pc:spChg>
        <pc:picChg chg="add mod">
          <ac:chgData name="Narvaez, Martha" userId="d0521f28-7768-4c40-b295-15644e2ab77b" providerId="ADAL" clId="{84ADF274-71B4-44E0-AE5B-820602A2965F}" dt="2023-09-27T13:55:18.029" v="354"/>
          <ac:picMkLst>
            <pc:docMk/>
            <pc:sldMk cId="1314012094" sldId="319"/>
            <ac:picMk id="4" creationId="{BB320CBA-5784-6DDE-81E3-72BEA126DDBC}"/>
          </ac:picMkLst>
        </pc:picChg>
      </pc:sldChg>
      <pc:sldMasterChg chg="addSldLayout delSldLayout">
        <pc:chgData name="Narvaez, Martha" userId="d0521f28-7768-4c40-b295-15644e2ab77b" providerId="ADAL" clId="{84ADF274-71B4-44E0-AE5B-820602A2965F}" dt="2023-09-27T13:55:36.203" v="368" actId="2696"/>
        <pc:sldMasterMkLst>
          <pc:docMk/>
          <pc:sldMasterMk cId="0" sldId="2147483660"/>
        </pc:sldMasterMkLst>
        <pc:sldLayoutChg chg="del">
          <pc:chgData name="Narvaez, Martha" userId="d0521f28-7768-4c40-b295-15644e2ab77b" providerId="ADAL" clId="{84ADF274-71B4-44E0-AE5B-820602A2965F}" dt="2023-09-27T13:49:02.457" v="247" actId="2696"/>
          <pc:sldLayoutMkLst>
            <pc:docMk/>
            <pc:sldMasterMk cId="0" sldId="2147483660"/>
            <pc:sldLayoutMk cId="3342389368" sldId="2147483673"/>
          </pc:sldLayoutMkLst>
        </pc:sldLayoutChg>
        <pc:sldLayoutChg chg="add del">
          <pc:chgData name="Narvaez, Martha" userId="d0521f28-7768-4c40-b295-15644e2ab77b" providerId="ADAL" clId="{84ADF274-71B4-44E0-AE5B-820602A2965F}" dt="2023-09-27T13:54:25.528" v="349" actId="2696"/>
          <pc:sldLayoutMkLst>
            <pc:docMk/>
            <pc:sldMasterMk cId="0" sldId="2147483660"/>
            <pc:sldLayoutMk cId="2293502916" sldId="2147483675"/>
          </pc:sldLayoutMkLst>
        </pc:sldLayoutChg>
        <pc:sldLayoutChg chg="del">
          <pc:chgData name="Narvaez, Martha" userId="d0521f28-7768-4c40-b295-15644e2ab77b" providerId="ADAL" clId="{84ADF274-71B4-44E0-AE5B-820602A2965F}" dt="2023-09-27T13:55:36.203" v="368" actId="2696"/>
          <pc:sldLayoutMkLst>
            <pc:docMk/>
            <pc:sldMasterMk cId="0" sldId="2147483660"/>
            <pc:sldLayoutMk cId="3043011769" sldId="2147483676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7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7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A709A-F4BC-44BE-BC3D-D7737513E4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6926A6-8A76-4D18-A85B-400C72A91EF4}">
      <dgm:prSet/>
      <dgm:spPr/>
      <dgm:t>
        <a:bodyPr/>
        <a:lstStyle/>
        <a:p>
          <a:r>
            <a:rPr lang="en-US" dirty="0"/>
            <a:t>Planting and maintaining urban gardens in the City (watering, pruning, mulching)</a:t>
          </a:r>
        </a:p>
      </dgm:t>
    </dgm:pt>
    <dgm:pt modelId="{677BD447-078C-4E4A-9181-054BC5F01FC8}" type="parTrans" cxnId="{CB4AFA99-F17E-4B1E-80C0-69C30969C518}">
      <dgm:prSet/>
      <dgm:spPr/>
      <dgm:t>
        <a:bodyPr/>
        <a:lstStyle/>
        <a:p>
          <a:endParaRPr lang="en-US"/>
        </a:p>
      </dgm:t>
    </dgm:pt>
    <dgm:pt modelId="{B906AAC5-ECB2-477E-9066-88D094B682DA}" type="sibTrans" cxnId="{CB4AFA99-F17E-4B1E-80C0-69C30969C518}">
      <dgm:prSet/>
      <dgm:spPr/>
      <dgm:t>
        <a:bodyPr/>
        <a:lstStyle/>
        <a:p>
          <a:endParaRPr lang="en-US"/>
        </a:p>
      </dgm:t>
    </dgm:pt>
    <dgm:pt modelId="{EAF06FB0-2899-4789-B73A-DA06FCEC0BAC}">
      <dgm:prSet/>
      <dgm:spPr/>
      <dgm:t>
        <a:bodyPr/>
        <a:lstStyle/>
        <a:p>
          <a:r>
            <a:rPr lang="en-US" dirty="0"/>
            <a:t>Maintaining parks and trails</a:t>
          </a:r>
        </a:p>
      </dgm:t>
    </dgm:pt>
    <dgm:pt modelId="{4309AC7C-52C1-4BFD-8ED9-6703F2B80BA9}" type="parTrans" cxnId="{8DC4FDC3-F663-42A4-8539-525382DDCB36}">
      <dgm:prSet/>
      <dgm:spPr/>
      <dgm:t>
        <a:bodyPr/>
        <a:lstStyle/>
        <a:p>
          <a:endParaRPr lang="en-US"/>
        </a:p>
      </dgm:t>
    </dgm:pt>
    <dgm:pt modelId="{8052C24E-845D-43A1-A63D-AA3453FE8602}" type="sibTrans" cxnId="{8DC4FDC3-F663-42A4-8539-525382DDCB36}">
      <dgm:prSet/>
      <dgm:spPr/>
      <dgm:t>
        <a:bodyPr/>
        <a:lstStyle/>
        <a:p>
          <a:endParaRPr lang="en-US"/>
        </a:p>
      </dgm:t>
    </dgm:pt>
    <dgm:pt modelId="{1DD7FAE6-1F3B-4FD3-A5E9-75C0140E9304}">
      <dgm:prSet/>
      <dgm:spPr/>
      <dgm:t>
        <a:bodyPr/>
        <a:lstStyle/>
        <a:p>
          <a:r>
            <a:rPr lang="en-US" dirty="0"/>
            <a:t>Monitoring water quality</a:t>
          </a:r>
        </a:p>
      </dgm:t>
    </dgm:pt>
    <dgm:pt modelId="{4EB339BD-CA83-41FE-9808-1C5B4389CA03}" type="parTrans" cxnId="{95D96CB5-475E-4524-B272-1A90565CC665}">
      <dgm:prSet/>
      <dgm:spPr/>
      <dgm:t>
        <a:bodyPr/>
        <a:lstStyle/>
        <a:p>
          <a:endParaRPr lang="en-US"/>
        </a:p>
      </dgm:t>
    </dgm:pt>
    <dgm:pt modelId="{D49D0801-C469-469C-A540-78D57C4EDADC}" type="sibTrans" cxnId="{95D96CB5-475E-4524-B272-1A90565CC665}">
      <dgm:prSet/>
      <dgm:spPr/>
      <dgm:t>
        <a:bodyPr/>
        <a:lstStyle/>
        <a:p>
          <a:endParaRPr lang="en-US"/>
        </a:p>
      </dgm:t>
    </dgm:pt>
    <dgm:pt modelId="{C8990FBC-DD25-435C-92ED-EA8CE8C0DCB9}">
      <dgm:prSet/>
      <dgm:spPr/>
      <dgm:t>
        <a:bodyPr/>
        <a:lstStyle/>
        <a:p>
          <a:r>
            <a:rPr lang="en-US" dirty="0"/>
            <a:t>Removing invasive plant species</a:t>
          </a:r>
        </a:p>
      </dgm:t>
    </dgm:pt>
    <dgm:pt modelId="{F630B082-7A23-449A-AE0D-EE5C8D38CEF2}" type="parTrans" cxnId="{DC5E76F3-73E7-464E-9E7D-505276669DD9}">
      <dgm:prSet/>
      <dgm:spPr/>
      <dgm:t>
        <a:bodyPr/>
        <a:lstStyle/>
        <a:p>
          <a:endParaRPr lang="en-US"/>
        </a:p>
      </dgm:t>
    </dgm:pt>
    <dgm:pt modelId="{4E5E4D1D-BD89-4580-B568-BCCD48B7103C}" type="sibTrans" cxnId="{DC5E76F3-73E7-464E-9E7D-505276669DD9}">
      <dgm:prSet/>
      <dgm:spPr/>
      <dgm:t>
        <a:bodyPr/>
        <a:lstStyle/>
        <a:p>
          <a:endParaRPr lang="en-US"/>
        </a:p>
      </dgm:t>
    </dgm:pt>
    <dgm:pt modelId="{5EE1C4C7-BF85-4A55-AFB1-68573EFC182B}">
      <dgm:prSet/>
      <dgm:spPr/>
      <dgm:t>
        <a:bodyPr/>
        <a:lstStyle/>
        <a:p>
          <a:r>
            <a:rPr lang="en-US" dirty="0"/>
            <a:t>Planting trees</a:t>
          </a:r>
        </a:p>
      </dgm:t>
    </dgm:pt>
    <dgm:pt modelId="{607335A5-86AA-4CF9-B9A9-B8A770EFCB31}" type="parTrans" cxnId="{1C7CC548-51BC-4D1C-9229-1A650735C4BC}">
      <dgm:prSet/>
      <dgm:spPr/>
      <dgm:t>
        <a:bodyPr/>
        <a:lstStyle/>
        <a:p>
          <a:endParaRPr lang="en-US"/>
        </a:p>
      </dgm:t>
    </dgm:pt>
    <dgm:pt modelId="{09C996FC-2F31-4B5D-A209-7DA6FF9AD01E}" type="sibTrans" cxnId="{1C7CC548-51BC-4D1C-9229-1A650735C4BC}">
      <dgm:prSet/>
      <dgm:spPr/>
      <dgm:t>
        <a:bodyPr/>
        <a:lstStyle/>
        <a:p>
          <a:endParaRPr lang="en-US"/>
        </a:p>
      </dgm:t>
    </dgm:pt>
    <dgm:pt modelId="{166862A0-4361-4EFD-A0BC-538050F38754}">
      <dgm:prSet/>
      <dgm:spPr/>
      <dgm:t>
        <a:bodyPr/>
        <a:lstStyle/>
        <a:p>
          <a:r>
            <a:rPr lang="en-US" dirty="0"/>
            <a:t>Surveying mussels in local streams</a:t>
          </a:r>
        </a:p>
      </dgm:t>
    </dgm:pt>
    <dgm:pt modelId="{5AA633D7-D82E-433B-8137-544038793793}" type="parTrans" cxnId="{B730BAC9-9BC9-401E-BC0C-573C031E3A05}">
      <dgm:prSet/>
      <dgm:spPr/>
      <dgm:t>
        <a:bodyPr/>
        <a:lstStyle/>
        <a:p>
          <a:endParaRPr lang="en-US"/>
        </a:p>
      </dgm:t>
    </dgm:pt>
    <dgm:pt modelId="{AD452963-DA7D-46F8-ADAC-3CCD0921B265}" type="sibTrans" cxnId="{B730BAC9-9BC9-401E-BC0C-573C031E3A05}">
      <dgm:prSet/>
      <dgm:spPr/>
      <dgm:t>
        <a:bodyPr/>
        <a:lstStyle/>
        <a:p>
          <a:endParaRPr lang="en-US"/>
        </a:p>
      </dgm:t>
    </dgm:pt>
    <dgm:pt modelId="{CA364B40-9F71-4ACA-A2FC-4B6B4A45DFE0}">
      <dgm:prSet/>
      <dgm:spPr/>
      <dgm:t>
        <a:bodyPr/>
        <a:lstStyle/>
        <a:p>
          <a:r>
            <a:rPr lang="en-US" dirty="0"/>
            <a:t>Hiking in local natural areas </a:t>
          </a:r>
        </a:p>
      </dgm:t>
    </dgm:pt>
    <dgm:pt modelId="{0521C246-8073-427B-B5E7-EAB6A2F2A58F}" type="parTrans" cxnId="{084C2C8A-0B78-424F-808C-7D8B0264D4FD}">
      <dgm:prSet/>
      <dgm:spPr/>
      <dgm:t>
        <a:bodyPr/>
        <a:lstStyle/>
        <a:p>
          <a:endParaRPr lang="en-US"/>
        </a:p>
      </dgm:t>
    </dgm:pt>
    <dgm:pt modelId="{9A10C16C-5DA2-4C28-BAFB-0B5F1BEAD577}" type="sibTrans" cxnId="{084C2C8A-0B78-424F-808C-7D8B0264D4FD}">
      <dgm:prSet/>
      <dgm:spPr/>
      <dgm:t>
        <a:bodyPr/>
        <a:lstStyle/>
        <a:p>
          <a:endParaRPr lang="en-US"/>
        </a:p>
      </dgm:t>
    </dgm:pt>
    <dgm:pt modelId="{641649A1-261B-471F-B487-399B58A3A3B6}">
      <dgm:prSet/>
      <dgm:spPr/>
      <dgm:t>
        <a:bodyPr/>
        <a:lstStyle/>
        <a:p>
          <a:r>
            <a:rPr lang="en-US" dirty="0"/>
            <a:t>Fishing  </a:t>
          </a:r>
        </a:p>
      </dgm:t>
    </dgm:pt>
    <dgm:pt modelId="{9E8BAEEE-0E77-49FD-A57F-CC390D4A94F0}" type="parTrans" cxnId="{F6713D6B-6EE0-411F-B07C-9FB7304AD65C}">
      <dgm:prSet/>
      <dgm:spPr/>
      <dgm:t>
        <a:bodyPr/>
        <a:lstStyle/>
        <a:p>
          <a:endParaRPr lang="en-US"/>
        </a:p>
      </dgm:t>
    </dgm:pt>
    <dgm:pt modelId="{D4978F24-A2FF-429E-A3F7-440776BDB3A0}" type="sibTrans" cxnId="{F6713D6B-6EE0-411F-B07C-9FB7304AD65C}">
      <dgm:prSet/>
      <dgm:spPr/>
      <dgm:t>
        <a:bodyPr/>
        <a:lstStyle/>
        <a:p>
          <a:endParaRPr lang="en-US"/>
        </a:p>
      </dgm:t>
    </dgm:pt>
    <dgm:pt modelId="{5331C644-6E5E-42A2-8584-99FAE6779457}">
      <dgm:prSet/>
      <dgm:spPr/>
      <dgm:t>
        <a:bodyPr/>
        <a:lstStyle/>
        <a:p>
          <a:r>
            <a:rPr lang="en-US" dirty="0"/>
            <a:t>Canoeing</a:t>
          </a:r>
        </a:p>
      </dgm:t>
    </dgm:pt>
    <dgm:pt modelId="{A463A678-F4AC-40BC-A4DF-8A6801C24852}" type="parTrans" cxnId="{D3D4C05D-3762-45F0-9089-6737427404DE}">
      <dgm:prSet/>
      <dgm:spPr/>
      <dgm:t>
        <a:bodyPr/>
        <a:lstStyle/>
        <a:p>
          <a:endParaRPr lang="en-US"/>
        </a:p>
      </dgm:t>
    </dgm:pt>
    <dgm:pt modelId="{FBAC2C1F-B79E-4E15-81FD-1A317C87D937}" type="sibTrans" cxnId="{D3D4C05D-3762-45F0-9089-6737427404DE}">
      <dgm:prSet/>
      <dgm:spPr/>
      <dgm:t>
        <a:bodyPr/>
        <a:lstStyle/>
        <a:p>
          <a:endParaRPr lang="en-US"/>
        </a:p>
      </dgm:t>
    </dgm:pt>
    <dgm:pt modelId="{62A0DA7A-FE8A-4436-B97E-C094681982E4}">
      <dgm:prSet/>
      <dgm:spPr/>
      <dgm:t>
        <a:bodyPr/>
        <a:lstStyle/>
        <a:p>
          <a:r>
            <a:rPr lang="en-US" dirty="0"/>
            <a:t>Learning about environmental research and careers </a:t>
          </a:r>
        </a:p>
      </dgm:t>
    </dgm:pt>
    <dgm:pt modelId="{6AE519A2-FE25-453B-96DD-3F12AB9B06F5}" type="parTrans" cxnId="{FA260EE5-1D2B-4D18-85D3-A162767E35CB}">
      <dgm:prSet/>
      <dgm:spPr/>
      <dgm:t>
        <a:bodyPr/>
        <a:lstStyle/>
        <a:p>
          <a:endParaRPr lang="en-US"/>
        </a:p>
      </dgm:t>
    </dgm:pt>
    <dgm:pt modelId="{D55D24EA-4B4E-443A-BB84-75DE99BB21EB}" type="sibTrans" cxnId="{FA260EE5-1D2B-4D18-85D3-A162767E35CB}">
      <dgm:prSet/>
      <dgm:spPr/>
      <dgm:t>
        <a:bodyPr/>
        <a:lstStyle/>
        <a:p>
          <a:endParaRPr lang="en-US"/>
        </a:p>
      </dgm:t>
    </dgm:pt>
    <dgm:pt modelId="{B4011197-E8A0-40A6-B79E-FD64B0114F93}">
      <dgm:prSet/>
      <dgm:spPr/>
      <dgm:t>
        <a:bodyPr/>
        <a:lstStyle/>
        <a:p>
          <a:r>
            <a:rPr lang="en-US" dirty="0"/>
            <a:t>Professional development and career preparedness</a:t>
          </a:r>
        </a:p>
      </dgm:t>
    </dgm:pt>
    <dgm:pt modelId="{E4671F61-EBFC-4FFA-B780-6950BED8DB6F}" type="parTrans" cxnId="{ACC666FA-2C55-4274-9F99-8094851E8B77}">
      <dgm:prSet/>
      <dgm:spPr/>
      <dgm:t>
        <a:bodyPr/>
        <a:lstStyle/>
        <a:p>
          <a:endParaRPr lang="en-US"/>
        </a:p>
      </dgm:t>
    </dgm:pt>
    <dgm:pt modelId="{5F102D53-6A74-4EF9-8A90-F51926B51A02}" type="sibTrans" cxnId="{ACC666FA-2C55-4274-9F99-8094851E8B77}">
      <dgm:prSet/>
      <dgm:spPr/>
      <dgm:t>
        <a:bodyPr/>
        <a:lstStyle/>
        <a:p>
          <a:endParaRPr lang="en-US"/>
        </a:p>
      </dgm:t>
    </dgm:pt>
    <dgm:pt modelId="{F3424830-741D-4CD0-AF28-7C3E11DB0AC9}" type="pres">
      <dgm:prSet presAssocID="{1ADA709A-F4BC-44BE-BC3D-D7737513E4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F6D22C-F2BB-45F0-AE29-1F2D78612DAB}" type="pres">
      <dgm:prSet presAssocID="{CD6926A6-8A76-4D18-A85B-400C72A91EF4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416B1-4FEE-4AD9-88BC-5383671EAEBF}" type="pres">
      <dgm:prSet presAssocID="{B906AAC5-ECB2-477E-9066-88D094B682DA}" presName="spacer" presStyleCnt="0"/>
      <dgm:spPr/>
    </dgm:pt>
    <dgm:pt modelId="{6DDD6E6E-7085-413A-8832-8515734E1248}" type="pres">
      <dgm:prSet presAssocID="{EAF06FB0-2899-4789-B73A-DA06FCEC0BAC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84FD07-60CA-4E6B-BB63-6AE86EE81D09}" type="pres">
      <dgm:prSet presAssocID="{8052C24E-845D-43A1-A63D-AA3453FE8602}" presName="spacer" presStyleCnt="0"/>
      <dgm:spPr/>
    </dgm:pt>
    <dgm:pt modelId="{E29188CA-8582-485F-AF74-B18A7C288BBC}" type="pres">
      <dgm:prSet presAssocID="{1DD7FAE6-1F3B-4FD3-A5E9-75C0140E9304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F7161-0EB7-4C18-903C-BE8F3D8643D4}" type="pres">
      <dgm:prSet presAssocID="{D49D0801-C469-469C-A540-78D57C4EDADC}" presName="spacer" presStyleCnt="0"/>
      <dgm:spPr/>
    </dgm:pt>
    <dgm:pt modelId="{68DC1667-96EC-40B3-8160-377A7A371980}" type="pres">
      <dgm:prSet presAssocID="{C8990FBC-DD25-435C-92ED-EA8CE8C0DCB9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C2BB3-BAA7-49C5-B811-099700695589}" type="pres">
      <dgm:prSet presAssocID="{4E5E4D1D-BD89-4580-B568-BCCD48B7103C}" presName="spacer" presStyleCnt="0"/>
      <dgm:spPr/>
    </dgm:pt>
    <dgm:pt modelId="{09840DF2-8480-41E1-9DEA-5D36D6EE7848}" type="pres">
      <dgm:prSet presAssocID="{5EE1C4C7-BF85-4A55-AFB1-68573EFC182B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A1EB7-3AB3-4BAB-B157-C37721B12879}" type="pres">
      <dgm:prSet presAssocID="{09C996FC-2F31-4B5D-A209-7DA6FF9AD01E}" presName="spacer" presStyleCnt="0"/>
      <dgm:spPr/>
    </dgm:pt>
    <dgm:pt modelId="{3F56E645-94E9-4F3C-91CA-2DA77E54511C}" type="pres">
      <dgm:prSet presAssocID="{166862A0-4361-4EFD-A0BC-538050F38754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1E487D-FE3E-47C5-81D7-BDA861483240}" type="pres">
      <dgm:prSet presAssocID="{AD452963-DA7D-46F8-ADAC-3CCD0921B265}" presName="spacer" presStyleCnt="0"/>
      <dgm:spPr/>
    </dgm:pt>
    <dgm:pt modelId="{19630756-E97D-4901-9A2E-613B3FD08696}" type="pres">
      <dgm:prSet presAssocID="{CA364B40-9F71-4ACA-A2FC-4B6B4A45DFE0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88049-363C-4FC8-BA1E-A7D170EAE6D3}" type="pres">
      <dgm:prSet presAssocID="{9A10C16C-5DA2-4C28-BAFB-0B5F1BEAD577}" presName="spacer" presStyleCnt="0"/>
      <dgm:spPr/>
    </dgm:pt>
    <dgm:pt modelId="{E7AA0054-D3CB-4242-88F3-10248514F3AE}" type="pres">
      <dgm:prSet presAssocID="{641649A1-261B-471F-B487-399B58A3A3B6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CF26B-4300-4FD1-8F0D-E525B873C3EF}" type="pres">
      <dgm:prSet presAssocID="{D4978F24-A2FF-429E-A3F7-440776BDB3A0}" presName="spacer" presStyleCnt="0"/>
      <dgm:spPr/>
    </dgm:pt>
    <dgm:pt modelId="{3AA38099-DFD9-486C-93C0-89A8576AE2EF}" type="pres">
      <dgm:prSet presAssocID="{5331C644-6E5E-42A2-8584-99FAE6779457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A8F08-AA61-4B6E-BAEB-B323BA170176}" type="pres">
      <dgm:prSet presAssocID="{FBAC2C1F-B79E-4E15-81FD-1A317C87D937}" presName="spacer" presStyleCnt="0"/>
      <dgm:spPr/>
    </dgm:pt>
    <dgm:pt modelId="{1BADE65C-4657-496E-9C0E-5E2BCF6A3869}" type="pres">
      <dgm:prSet presAssocID="{62A0DA7A-FE8A-4436-B97E-C094681982E4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06C4B5-0B9D-4292-95BF-AF4CBAF354D5}" type="pres">
      <dgm:prSet presAssocID="{D55D24EA-4B4E-443A-BB84-75DE99BB21EB}" presName="spacer" presStyleCnt="0"/>
      <dgm:spPr/>
    </dgm:pt>
    <dgm:pt modelId="{CCF0754D-8389-4D15-AF0A-4B6BA660AF69}" type="pres">
      <dgm:prSet presAssocID="{B4011197-E8A0-40A6-B79E-FD64B0114F93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C666FA-2C55-4274-9F99-8094851E8B77}" srcId="{1ADA709A-F4BC-44BE-BC3D-D7737513E436}" destId="{B4011197-E8A0-40A6-B79E-FD64B0114F93}" srcOrd="10" destOrd="0" parTransId="{E4671F61-EBFC-4FFA-B780-6950BED8DB6F}" sibTransId="{5F102D53-6A74-4EF9-8A90-F51926B51A02}"/>
    <dgm:cxn modelId="{DC5E76F3-73E7-464E-9E7D-505276669DD9}" srcId="{1ADA709A-F4BC-44BE-BC3D-D7737513E436}" destId="{C8990FBC-DD25-435C-92ED-EA8CE8C0DCB9}" srcOrd="3" destOrd="0" parTransId="{F630B082-7A23-449A-AE0D-EE5C8D38CEF2}" sibTransId="{4E5E4D1D-BD89-4580-B568-BCCD48B7103C}"/>
    <dgm:cxn modelId="{00759441-6251-426A-81A3-450449883A63}" type="presOf" srcId="{62A0DA7A-FE8A-4436-B97E-C094681982E4}" destId="{1BADE65C-4657-496E-9C0E-5E2BCF6A3869}" srcOrd="0" destOrd="0" presId="urn:microsoft.com/office/officeart/2005/8/layout/vList2"/>
    <dgm:cxn modelId="{B730BAC9-9BC9-401E-BC0C-573C031E3A05}" srcId="{1ADA709A-F4BC-44BE-BC3D-D7737513E436}" destId="{166862A0-4361-4EFD-A0BC-538050F38754}" srcOrd="5" destOrd="0" parTransId="{5AA633D7-D82E-433B-8137-544038793793}" sibTransId="{AD452963-DA7D-46F8-ADAC-3CCD0921B265}"/>
    <dgm:cxn modelId="{084C2C8A-0B78-424F-808C-7D8B0264D4FD}" srcId="{1ADA709A-F4BC-44BE-BC3D-D7737513E436}" destId="{CA364B40-9F71-4ACA-A2FC-4B6B4A45DFE0}" srcOrd="6" destOrd="0" parTransId="{0521C246-8073-427B-B5E7-EAB6A2F2A58F}" sibTransId="{9A10C16C-5DA2-4C28-BAFB-0B5F1BEAD577}"/>
    <dgm:cxn modelId="{CB4AFA99-F17E-4B1E-80C0-69C30969C518}" srcId="{1ADA709A-F4BC-44BE-BC3D-D7737513E436}" destId="{CD6926A6-8A76-4D18-A85B-400C72A91EF4}" srcOrd="0" destOrd="0" parTransId="{677BD447-078C-4E4A-9181-054BC5F01FC8}" sibTransId="{B906AAC5-ECB2-477E-9066-88D094B682DA}"/>
    <dgm:cxn modelId="{C002C852-222A-4150-8EB6-D4E4E8F954B8}" type="presOf" srcId="{5EE1C4C7-BF85-4A55-AFB1-68573EFC182B}" destId="{09840DF2-8480-41E1-9DEA-5D36D6EE7848}" srcOrd="0" destOrd="0" presId="urn:microsoft.com/office/officeart/2005/8/layout/vList2"/>
    <dgm:cxn modelId="{9FC801B5-B1DC-4ACC-8679-D43BC50F027D}" type="presOf" srcId="{641649A1-261B-471F-B487-399B58A3A3B6}" destId="{E7AA0054-D3CB-4242-88F3-10248514F3AE}" srcOrd="0" destOrd="0" presId="urn:microsoft.com/office/officeart/2005/8/layout/vList2"/>
    <dgm:cxn modelId="{8C8AEE62-D23A-4FAD-A8EA-4798CA27AA1E}" type="presOf" srcId="{1ADA709A-F4BC-44BE-BC3D-D7737513E436}" destId="{F3424830-741D-4CD0-AF28-7C3E11DB0AC9}" srcOrd="0" destOrd="0" presId="urn:microsoft.com/office/officeart/2005/8/layout/vList2"/>
    <dgm:cxn modelId="{71B553B4-E839-4618-A0BE-6847DE7E6677}" type="presOf" srcId="{EAF06FB0-2899-4789-B73A-DA06FCEC0BAC}" destId="{6DDD6E6E-7085-413A-8832-8515734E1248}" srcOrd="0" destOrd="0" presId="urn:microsoft.com/office/officeart/2005/8/layout/vList2"/>
    <dgm:cxn modelId="{41AF7466-5B12-4538-96B2-6C9A3C44CDFD}" type="presOf" srcId="{166862A0-4361-4EFD-A0BC-538050F38754}" destId="{3F56E645-94E9-4F3C-91CA-2DA77E54511C}" srcOrd="0" destOrd="0" presId="urn:microsoft.com/office/officeart/2005/8/layout/vList2"/>
    <dgm:cxn modelId="{2A7AAE2A-539B-4B6A-830C-0306AEF5DD69}" type="presOf" srcId="{C8990FBC-DD25-435C-92ED-EA8CE8C0DCB9}" destId="{68DC1667-96EC-40B3-8160-377A7A371980}" srcOrd="0" destOrd="0" presId="urn:microsoft.com/office/officeart/2005/8/layout/vList2"/>
    <dgm:cxn modelId="{95D96CB5-475E-4524-B272-1A90565CC665}" srcId="{1ADA709A-F4BC-44BE-BC3D-D7737513E436}" destId="{1DD7FAE6-1F3B-4FD3-A5E9-75C0140E9304}" srcOrd="2" destOrd="0" parTransId="{4EB339BD-CA83-41FE-9808-1C5B4389CA03}" sibTransId="{D49D0801-C469-469C-A540-78D57C4EDADC}"/>
    <dgm:cxn modelId="{ADED05E9-9CE7-4035-8E9D-97F2E95922F9}" type="presOf" srcId="{CD6926A6-8A76-4D18-A85B-400C72A91EF4}" destId="{2FF6D22C-F2BB-45F0-AE29-1F2D78612DAB}" srcOrd="0" destOrd="0" presId="urn:microsoft.com/office/officeart/2005/8/layout/vList2"/>
    <dgm:cxn modelId="{20486CFC-CE1F-497F-B247-4AD6B4E6D441}" type="presOf" srcId="{5331C644-6E5E-42A2-8584-99FAE6779457}" destId="{3AA38099-DFD9-486C-93C0-89A8576AE2EF}" srcOrd="0" destOrd="0" presId="urn:microsoft.com/office/officeart/2005/8/layout/vList2"/>
    <dgm:cxn modelId="{FA260EE5-1D2B-4D18-85D3-A162767E35CB}" srcId="{1ADA709A-F4BC-44BE-BC3D-D7737513E436}" destId="{62A0DA7A-FE8A-4436-B97E-C094681982E4}" srcOrd="9" destOrd="0" parTransId="{6AE519A2-FE25-453B-96DD-3F12AB9B06F5}" sibTransId="{D55D24EA-4B4E-443A-BB84-75DE99BB21EB}"/>
    <dgm:cxn modelId="{D3D4C05D-3762-45F0-9089-6737427404DE}" srcId="{1ADA709A-F4BC-44BE-BC3D-D7737513E436}" destId="{5331C644-6E5E-42A2-8584-99FAE6779457}" srcOrd="8" destOrd="0" parTransId="{A463A678-F4AC-40BC-A4DF-8A6801C24852}" sibTransId="{FBAC2C1F-B79E-4E15-81FD-1A317C87D937}"/>
    <dgm:cxn modelId="{683A9BE3-3E93-4AC8-86C6-CA67C7852A51}" type="presOf" srcId="{CA364B40-9F71-4ACA-A2FC-4B6B4A45DFE0}" destId="{19630756-E97D-4901-9A2E-613B3FD08696}" srcOrd="0" destOrd="0" presId="urn:microsoft.com/office/officeart/2005/8/layout/vList2"/>
    <dgm:cxn modelId="{F6713D6B-6EE0-411F-B07C-9FB7304AD65C}" srcId="{1ADA709A-F4BC-44BE-BC3D-D7737513E436}" destId="{641649A1-261B-471F-B487-399B58A3A3B6}" srcOrd="7" destOrd="0" parTransId="{9E8BAEEE-0E77-49FD-A57F-CC390D4A94F0}" sibTransId="{D4978F24-A2FF-429E-A3F7-440776BDB3A0}"/>
    <dgm:cxn modelId="{61E24710-54E2-413E-BE4D-A62A73FDA87B}" type="presOf" srcId="{1DD7FAE6-1F3B-4FD3-A5E9-75C0140E9304}" destId="{E29188CA-8582-485F-AF74-B18A7C288BBC}" srcOrd="0" destOrd="0" presId="urn:microsoft.com/office/officeart/2005/8/layout/vList2"/>
    <dgm:cxn modelId="{8D9DE0CC-6232-49C5-BA06-E7AA24BA08CE}" type="presOf" srcId="{B4011197-E8A0-40A6-B79E-FD64B0114F93}" destId="{CCF0754D-8389-4D15-AF0A-4B6BA660AF69}" srcOrd="0" destOrd="0" presId="urn:microsoft.com/office/officeart/2005/8/layout/vList2"/>
    <dgm:cxn modelId="{1C7CC548-51BC-4D1C-9229-1A650735C4BC}" srcId="{1ADA709A-F4BC-44BE-BC3D-D7737513E436}" destId="{5EE1C4C7-BF85-4A55-AFB1-68573EFC182B}" srcOrd="4" destOrd="0" parTransId="{607335A5-86AA-4CF9-B9A9-B8A770EFCB31}" sibTransId="{09C996FC-2F31-4B5D-A209-7DA6FF9AD01E}"/>
    <dgm:cxn modelId="{8DC4FDC3-F663-42A4-8539-525382DDCB36}" srcId="{1ADA709A-F4BC-44BE-BC3D-D7737513E436}" destId="{EAF06FB0-2899-4789-B73A-DA06FCEC0BAC}" srcOrd="1" destOrd="0" parTransId="{4309AC7C-52C1-4BFD-8ED9-6703F2B80BA9}" sibTransId="{8052C24E-845D-43A1-A63D-AA3453FE8602}"/>
    <dgm:cxn modelId="{71117A9D-D672-4F2D-A667-B2FC222BC2BB}" type="presParOf" srcId="{F3424830-741D-4CD0-AF28-7C3E11DB0AC9}" destId="{2FF6D22C-F2BB-45F0-AE29-1F2D78612DAB}" srcOrd="0" destOrd="0" presId="urn:microsoft.com/office/officeart/2005/8/layout/vList2"/>
    <dgm:cxn modelId="{B39B9710-AB47-4B41-A872-289439CD27D2}" type="presParOf" srcId="{F3424830-741D-4CD0-AF28-7C3E11DB0AC9}" destId="{418416B1-4FEE-4AD9-88BC-5383671EAEBF}" srcOrd="1" destOrd="0" presId="urn:microsoft.com/office/officeart/2005/8/layout/vList2"/>
    <dgm:cxn modelId="{96602603-2782-4622-8B9D-DBE67213C4CA}" type="presParOf" srcId="{F3424830-741D-4CD0-AF28-7C3E11DB0AC9}" destId="{6DDD6E6E-7085-413A-8832-8515734E1248}" srcOrd="2" destOrd="0" presId="urn:microsoft.com/office/officeart/2005/8/layout/vList2"/>
    <dgm:cxn modelId="{2E83BE95-0032-46C9-806B-C2BE2D8974A4}" type="presParOf" srcId="{F3424830-741D-4CD0-AF28-7C3E11DB0AC9}" destId="{FA84FD07-60CA-4E6B-BB63-6AE86EE81D09}" srcOrd="3" destOrd="0" presId="urn:microsoft.com/office/officeart/2005/8/layout/vList2"/>
    <dgm:cxn modelId="{C3E59A2B-537D-4A15-9EED-4A215B74A8A3}" type="presParOf" srcId="{F3424830-741D-4CD0-AF28-7C3E11DB0AC9}" destId="{E29188CA-8582-485F-AF74-B18A7C288BBC}" srcOrd="4" destOrd="0" presId="urn:microsoft.com/office/officeart/2005/8/layout/vList2"/>
    <dgm:cxn modelId="{81F98CE7-4853-4080-9D94-BD925F3B1E97}" type="presParOf" srcId="{F3424830-741D-4CD0-AF28-7C3E11DB0AC9}" destId="{E4CF7161-0EB7-4C18-903C-BE8F3D8643D4}" srcOrd="5" destOrd="0" presId="urn:microsoft.com/office/officeart/2005/8/layout/vList2"/>
    <dgm:cxn modelId="{439DC1C3-5E6B-4F2E-AF93-7B16DC92A15E}" type="presParOf" srcId="{F3424830-741D-4CD0-AF28-7C3E11DB0AC9}" destId="{68DC1667-96EC-40B3-8160-377A7A371980}" srcOrd="6" destOrd="0" presId="urn:microsoft.com/office/officeart/2005/8/layout/vList2"/>
    <dgm:cxn modelId="{A266ECAB-13AC-4C6D-812A-780548004E82}" type="presParOf" srcId="{F3424830-741D-4CD0-AF28-7C3E11DB0AC9}" destId="{CCFC2BB3-BAA7-49C5-B811-099700695589}" srcOrd="7" destOrd="0" presId="urn:microsoft.com/office/officeart/2005/8/layout/vList2"/>
    <dgm:cxn modelId="{4E18CADE-8B8D-4C69-ABAB-886ABFE0E920}" type="presParOf" srcId="{F3424830-741D-4CD0-AF28-7C3E11DB0AC9}" destId="{09840DF2-8480-41E1-9DEA-5D36D6EE7848}" srcOrd="8" destOrd="0" presId="urn:microsoft.com/office/officeart/2005/8/layout/vList2"/>
    <dgm:cxn modelId="{CF0A81B7-3471-4927-8356-0206992B5279}" type="presParOf" srcId="{F3424830-741D-4CD0-AF28-7C3E11DB0AC9}" destId="{160A1EB7-3AB3-4BAB-B157-C37721B12879}" srcOrd="9" destOrd="0" presId="urn:microsoft.com/office/officeart/2005/8/layout/vList2"/>
    <dgm:cxn modelId="{9A1B78DA-787F-434C-9CC5-A92B14F3B5AF}" type="presParOf" srcId="{F3424830-741D-4CD0-AF28-7C3E11DB0AC9}" destId="{3F56E645-94E9-4F3C-91CA-2DA77E54511C}" srcOrd="10" destOrd="0" presId="urn:microsoft.com/office/officeart/2005/8/layout/vList2"/>
    <dgm:cxn modelId="{AB818372-3F27-446C-BBED-1E1D13B2B42F}" type="presParOf" srcId="{F3424830-741D-4CD0-AF28-7C3E11DB0AC9}" destId="{971E487D-FE3E-47C5-81D7-BDA861483240}" srcOrd="11" destOrd="0" presId="urn:microsoft.com/office/officeart/2005/8/layout/vList2"/>
    <dgm:cxn modelId="{6629BB24-8F10-46AD-979D-8BF2F82DB433}" type="presParOf" srcId="{F3424830-741D-4CD0-AF28-7C3E11DB0AC9}" destId="{19630756-E97D-4901-9A2E-613B3FD08696}" srcOrd="12" destOrd="0" presId="urn:microsoft.com/office/officeart/2005/8/layout/vList2"/>
    <dgm:cxn modelId="{15C7543E-439B-4928-8E9C-3786635450F0}" type="presParOf" srcId="{F3424830-741D-4CD0-AF28-7C3E11DB0AC9}" destId="{E9B88049-363C-4FC8-BA1E-A7D170EAE6D3}" srcOrd="13" destOrd="0" presId="urn:microsoft.com/office/officeart/2005/8/layout/vList2"/>
    <dgm:cxn modelId="{E441EEF6-B69B-485C-A236-03FD90100592}" type="presParOf" srcId="{F3424830-741D-4CD0-AF28-7C3E11DB0AC9}" destId="{E7AA0054-D3CB-4242-88F3-10248514F3AE}" srcOrd="14" destOrd="0" presId="urn:microsoft.com/office/officeart/2005/8/layout/vList2"/>
    <dgm:cxn modelId="{8455A3D0-76BE-4D6E-900D-DD24602DAC94}" type="presParOf" srcId="{F3424830-741D-4CD0-AF28-7C3E11DB0AC9}" destId="{F3DCF26B-4300-4FD1-8F0D-E525B873C3EF}" srcOrd="15" destOrd="0" presId="urn:microsoft.com/office/officeart/2005/8/layout/vList2"/>
    <dgm:cxn modelId="{25CAB334-7D46-4531-90BA-D5F71D6F7EA2}" type="presParOf" srcId="{F3424830-741D-4CD0-AF28-7C3E11DB0AC9}" destId="{3AA38099-DFD9-486C-93C0-89A8576AE2EF}" srcOrd="16" destOrd="0" presId="urn:microsoft.com/office/officeart/2005/8/layout/vList2"/>
    <dgm:cxn modelId="{FA5C653E-38BC-4486-934C-94A4721BAE92}" type="presParOf" srcId="{F3424830-741D-4CD0-AF28-7C3E11DB0AC9}" destId="{327A8F08-AA61-4B6E-BAEB-B323BA170176}" srcOrd="17" destOrd="0" presId="urn:microsoft.com/office/officeart/2005/8/layout/vList2"/>
    <dgm:cxn modelId="{D118146E-C33C-4093-BC8F-198830420020}" type="presParOf" srcId="{F3424830-741D-4CD0-AF28-7C3E11DB0AC9}" destId="{1BADE65C-4657-496E-9C0E-5E2BCF6A3869}" srcOrd="18" destOrd="0" presId="urn:microsoft.com/office/officeart/2005/8/layout/vList2"/>
    <dgm:cxn modelId="{7BB9581D-149E-4CDC-91E0-57ECD3A2ED08}" type="presParOf" srcId="{F3424830-741D-4CD0-AF28-7C3E11DB0AC9}" destId="{5B06C4B5-0B9D-4292-95BF-AF4CBAF354D5}" srcOrd="19" destOrd="0" presId="urn:microsoft.com/office/officeart/2005/8/layout/vList2"/>
    <dgm:cxn modelId="{863789C3-0474-4602-80D2-66B3E10D9261}" type="presParOf" srcId="{F3424830-741D-4CD0-AF28-7C3E11DB0AC9}" destId="{CCF0754D-8389-4D15-AF0A-4B6BA660AF69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8E0535-1661-4C2C-A18C-C9AFBC6CA99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F64F33-8DAA-43C7-A9F8-D4E4B92546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Resume Writing</a:t>
          </a:r>
        </a:p>
      </dgm:t>
    </dgm:pt>
    <dgm:pt modelId="{94C068B4-F2D4-47EC-A3FD-1F70E2CB6167}" type="parTrans" cxnId="{28B9E0F8-A206-4800-8ECB-98B1F2953584}">
      <dgm:prSet/>
      <dgm:spPr/>
      <dgm:t>
        <a:bodyPr/>
        <a:lstStyle/>
        <a:p>
          <a:endParaRPr lang="en-US"/>
        </a:p>
      </dgm:t>
    </dgm:pt>
    <dgm:pt modelId="{578ED806-79C5-4F39-8345-3DE40C408798}" type="sibTrans" cxnId="{28B9E0F8-A206-4800-8ECB-98B1F2953584}">
      <dgm:prSet/>
      <dgm:spPr/>
      <dgm:t>
        <a:bodyPr/>
        <a:lstStyle/>
        <a:p>
          <a:endParaRPr lang="en-US"/>
        </a:p>
      </dgm:t>
    </dgm:pt>
    <dgm:pt modelId="{EE2BB1B7-C9BC-46F5-81B6-74EB9EB3CB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Public Speaking</a:t>
          </a:r>
        </a:p>
      </dgm:t>
    </dgm:pt>
    <dgm:pt modelId="{66A3866C-7B07-4547-BA3F-D321AE9F9C74}" type="parTrans" cxnId="{BF676A9B-BD4F-47B0-BF6F-97527CC9FCCA}">
      <dgm:prSet/>
      <dgm:spPr/>
      <dgm:t>
        <a:bodyPr/>
        <a:lstStyle/>
        <a:p>
          <a:endParaRPr lang="en-US"/>
        </a:p>
      </dgm:t>
    </dgm:pt>
    <dgm:pt modelId="{A317DDEC-817B-4087-B7CE-94438A6093BC}" type="sibTrans" cxnId="{BF676A9B-BD4F-47B0-BF6F-97527CC9FCCA}">
      <dgm:prSet/>
      <dgm:spPr/>
      <dgm:t>
        <a:bodyPr/>
        <a:lstStyle/>
        <a:p>
          <a:endParaRPr lang="en-US"/>
        </a:p>
      </dgm:t>
    </dgm:pt>
    <dgm:pt modelId="{F4E7A8C9-F03E-4EB0-92DC-E7C0B64504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Journaling</a:t>
          </a:r>
        </a:p>
      </dgm:t>
    </dgm:pt>
    <dgm:pt modelId="{7350BC0D-FA2A-4BDC-B0D4-F1BF7820CF3D}" type="parTrans" cxnId="{1D0F9F9E-16C5-42F5-BA98-1924A8B85AEF}">
      <dgm:prSet/>
      <dgm:spPr/>
      <dgm:t>
        <a:bodyPr/>
        <a:lstStyle/>
        <a:p>
          <a:endParaRPr lang="en-US"/>
        </a:p>
      </dgm:t>
    </dgm:pt>
    <dgm:pt modelId="{A41C5879-CE99-4CA5-9D0E-63C2218DA2E1}" type="sibTrans" cxnId="{1D0F9F9E-16C5-42F5-BA98-1924A8B85AEF}">
      <dgm:prSet/>
      <dgm:spPr/>
      <dgm:t>
        <a:bodyPr/>
        <a:lstStyle/>
        <a:p>
          <a:endParaRPr lang="en-US"/>
        </a:p>
      </dgm:t>
    </dgm:pt>
    <dgm:pt modelId="{E64B163D-0A98-4C49-8D0C-B64D473338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Budgeting</a:t>
          </a:r>
        </a:p>
      </dgm:t>
    </dgm:pt>
    <dgm:pt modelId="{9D66D80A-F960-48D5-BC07-04E5C009F8F6}" type="parTrans" cxnId="{FFF37CB8-3CC1-408E-99F8-0E993A0BC85F}">
      <dgm:prSet/>
      <dgm:spPr/>
      <dgm:t>
        <a:bodyPr/>
        <a:lstStyle/>
        <a:p>
          <a:endParaRPr lang="en-US"/>
        </a:p>
      </dgm:t>
    </dgm:pt>
    <dgm:pt modelId="{F44E4720-AE98-4460-8FC8-B45D186B27E7}" type="sibTrans" cxnId="{FFF37CB8-3CC1-408E-99F8-0E993A0BC85F}">
      <dgm:prSet/>
      <dgm:spPr/>
      <dgm:t>
        <a:bodyPr/>
        <a:lstStyle/>
        <a:p>
          <a:endParaRPr lang="en-US"/>
        </a:p>
      </dgm:t>
    </dgm:pt>
    <dgm:pt modelId="{2A899C26-A126-45E5-991C-8B6AF4707A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Networking</a:t>
          </a:r>
        </a:p>
      </dgm:t>
    </dgm:pt>
    <dgm:pt modelId="{DF39062D-C81B-4D28-9D28-8F0296BFEF84}" type="parTrans" cxnId="{1220B2A4-948E-4119-A7CD-3B4567F9F227}">
      <dgm:prSet/>
      <dgm:spPr/>
      <dgm:t>
        <a:bodyPr/>
        <a:lstStyle/>
        <a:p>
          <a:endParaRPr lang="en-US"/>
        </a:p>
      </dgm:t>
    </dgm:pt>
    <dgm:pt modelId="{67CC9163-EFE3-484C-86B6-609226D9100C}" type="sibTrans" cxnId="{1220B2A4-948E-4119-A7CD-3B4567F9F227}">
      <dgm:prSet/>
      <dgm:spPr/>
      <dgm:t>
        <a:bodyPr/>
        <a:lstStyle/>
        <a:p>
          <a:endParaRPr lang="en-US"/>
        </a:p>
      </dgm:t>
    </dgm:pt>
    <dgm:pt modelId="{9C002D79-AF92-402E-BC27-AA175B8192A4}" type="pres">
      <dgm:prSet presAssocID="{178E0535-1661-4C2C-A18C-C9AFBC6CA99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C37629-4CD1-474F-866A-D1282954D794}" type="pres">
      <dgm:prSet presAssocID="{87F64F33-8DAA-43C7-A9F8-D4E4B9254679}" presName="compNode" presStyleCnt="0"/>
      <dgm:spPr/>
    </dgm:pt>
    <dgm:pt modelId="{D9A82C16-F0A9-4EEC-8E3B-8FB67185B950}" type="pres">
      <dgm:prSet presAssocID="{87F64F33-8DAA-43C7-A9F8-D4E4B9254679}" presName="bgRect" presStyleLbl="bgShp" presStyleIdx="0" presStyleCnt="5"/>
      <dgm:spPr/>
    </dgm:pt>
    <dgm:pt modelId="{04DA65E4-911D-46CA-AEA6-F8B96FCCFE77}" type="pres">
      <dgm:prSet presAssocID="{87F64F33-8DAA-43C7-A9F8-D4E4B9254679}" presName="iconRect" presStyleLbl="node1" presStyleIdx="0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CFD968C-3CAD-4042-AB2A-109BDD1566E8}" type="pres">
      <dgm:prSet presAssocID="{87F64F33-8DAA-43C7-A9F8-D4E4B9254679}" presName="spaceRect" presStyleCnt="0"/>
      <dgm:spPr/>
    </dgm:pt>
    <dgm:pt modelId="{BB6AC1DA-32BA-414D-9F4B-B49C4BEA682C}" type="pres">
      <dgm:prSet presAssocID="{87F64F33-8DAA-43C7-A9F8-D4E4B9254679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DFB998B-6F71-4BF1-B690-18EBBDCA87DB}" type="pres">
      <dgm:prSet presAssocID="{578ED806-79C5-4F39-8345-3DE40C408798}" presName="sibTrans" presStyleCnt="0"/>
      <dgm:spPr/>
    </dgm:pt>
    <dgm:pt modelId="{AED27602-2D9E-455B-89D0-A8541438C8EB}" type="pres">
      <dgm:prSet presAssocID="{EE2BB1B7-C9BC-46F5-81B6-74EB9EB3CB5F}" presName="compNode" presStyleCnt="0"/>
      <dgm:spPr/>
    </dgm:pt>
    <dgm:pt modelId="{C7595AC7-BD76-4EEA-A7E0-164638B06E34}" type="pres">
      <dgm:prSet presAssocID="{EE2BB1B7-C9BC-46F5-81B6-74EB9EB3CB5F}" presName="bgRect" presStyleLbl="bgShp" presStyleIdx="1" presStyleCnt="5"/>
      <dgm:spPr/>
    </dgm:pt>
    <dgm:pt modelId="{EE8B938D-A599-4801-9447-2B397A39E19D}" type="pres">
      <dgm:prSet presAssocID="{EE2BB1B7-C9BC-46F5-81B6-74EB9EB3CB5F}" presName="iconRect" presStyleLbl="node1" presStyleIdx="1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0018A437-C70A-406D-97D2-03A37D8CA1F7}" type="pres">
      <dgm:prSet presAssocID="{EE2BB1B7-C9BC-46F5-81B6-74EB9EB3CB5F}" presName="spaceRect" presStyleCnt="0"/>
      <dgm:spPr/>
    </dgm:pt>
    <dgm:pt modelId="{63AB6298-4023-4FEF-9CC4-3EEB4CC5492E}" type="pres">
      <dgm:prSet presAssocID="{EE2BB1B7-C9BC-46F5-81B6-74EB9EB3CB5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AF04A89-2004-48C6-9AE0-6003E5323130}" type="pres">
      <dgm:prSet presAssocID="{A317DDEC-817B-4087-B7CE-94438A6093BC}" presName="sibTrans" presStyleCnt="0"/>
      <dgm:spPr/>
    </dgm:pt>
    <dgm:pt modelId="{E270436E-3BAA-4E67-8ACF-FE4A023907C1}" type="pres">
      <dgm:prSet presAssocID="{F4E7A8C9-F03E-4EB0-92DC-E7C0B6450496}" presName="compNode" presStyleCnt="0"/>
      <dgm:spPr/>
    </dgm:pt>
    <dgm:pt modelId="{FDE35153-EB1E-40A2-B1ED-DA8A2681F53E}" type="pres">
      <dgm:prSet presAssocID="{F4E7A8C9-F03E-4EB0-92DC-E7C0B6450496}" presName="bgRect" presStyleLbl="bgShp" presStyleIdx="2" presStyleCnt="5"/>
      <dgm:spPr/>
    </dgm:pt>
    <dgm:pt modelId="{FABEB437-1E63-49EC-80B8-7DAA04B67744}" type="pres">
      <dgm:prSet presAssocID="{F4E7A8C9-F03E-4EB0-92DC-E7C0B6450496}" presName="iconRect" presStyleLbl="node1" presStyleIdx="2" presStyleCnt="5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0E730056-F13D-4EE3-A6F4-0436117F4781}" type="pres">
      <dgm:prSet presAssocID="{F4E7A8C9-F03E-4EB0-92DC-E7C0B6450496}" presName="spaceRect" presStyleCnt="0"/>
      <dgm:spPr/>
    </dgm:pt>
    <dgm:pt modelId="{C88452F7-8F17-478A-BEB5-33CDD322B660}" type="pres">
      <dgm:prSet presAssocID="{F4E7A8C9-F03E-4EB0-92DC-E7C0B6450496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BA672CB-EA46-43FC-8994-41D94500BA84}" type="pres">
      <dgm:prSet presAssocID="{A41C5879-CE99-4CA5-9D0E-63C2218DA2E1}" presName="sibTrans" presStyleCnt="0"/>
      <dgm:spPr/>
    </dgm:pt>
    <dgm:pt modelId="{1D65C2B3-EC89-4E77-9126-1F03080BE05B}" type="pres">
      <dgm:prSet presAssocID="{E64B163D-0A98-4C49-8D0C-B64D47333845}" presName="compNode" presStyleCnt="0"/>
      <dgm:spPr/>
    </dgm:pt>
    <dgm:pt modelId="{DF9CAEBE-D7C3-425C-857A-E2AFA6D34D5F}" type="pres">
      <dgm:prSet presAssocID="{E64B163D-0A98-4C49-8D0C-B64D47333845}" presName="bgRect" presStyleLbl="bgShp" presStyleIdx="3" presStyleCnt="5"/>
      <dgm:spPr/>
    </dgm:pt>
    <dgm:pt modelId="{35ED82A8-A5F6-4B7A-BEE4-356F8D59C1CF}" type="pres">
      <dgm:prSet presAssocID="{E64B163D-0A98-4C49-8D0C-B64D47333845}" presName="iconRect" presStyleLbl="node1" presStyleIdx="3" presStyleCnt="5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BC85CD1-F853-4946-A4A7-88A3A286595E}" type="pres">
      <dgm:prSet presAssocID="{E64B163D-0A98-4C49-8D0C-B64D47333845}" presName="spaceRect" presStyleCnt="0"/>
      <dgm:spPr/>
    </dgm:pt>
    <dgm:pt modelId="{8FF7266B-45DD-4290-9BCF-1F9B1570E921}" type="pres">
      <dgm:prSet presAssocID="{E64B163D-0A98-4C49-8D0C-B64D47333845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2723AE5-2AE2-4261-9553-7B2D9DCB7C6D}" type="pres">
      <dgm:prSet presAssocID="{F44E4720-AE98-4460-8FC8-B45D186B27E7}" presName="sibTrans" presStyleCnt="0"/>
      <dgm:spPr/>
    </dgm:pt>
    <dgm:pt modelId="{2E740A57-602D-4ECB-9F63-2F2DC14B2E75}" type="pres">
      <dgm:prSet presAssocID="{2A899C26-A126-45E5-991C-8B6AF4707AFA}" presName="compNode" presStyleCnt="0"/>
      <dgm:spPr/>
    </dgm:pt>
    <dgm:pt modelId="{C82A2DE3-B923-4FBC-9289-67923D5DACF8}" type="pres">
      <dgm:prSet presAssocID="{2A899C26-A126-45E5-991C-8B6AF4707AFA}" presName="bgRect" presStyleLbl="bgShp" presStyleIdx="4" presStyleCnt="5"/>
      <dgm:spPr/>
    </dgm:pt>
    <dgm:pt modelId="{D1A7915B-390C-4438-B9AD-FEE4D493199B}" type="pres">
      <dgm:prSet presAssocID="{2A899C26-A126-45E5-991C-8B6AF4707AFA}" presName="iconRect" presStyleLbl="node1" presStyleIdx="4" presStyleCnt="5"/>
      <dgm:spPr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50E3857-C764-4EB4-9E4E-7A0519BD4F0A}" type="pres">
      <dgm:prSet presAssocID="{2A899C26-A126-45E5-991C-8B6AF4707AFA}" presName="spaceRect" presStyleCnt="0"/>
      <dgm:spPr/>
    </dgm:pt>
    <dgm:pt modelId="{E9E900AA-950E-472F-A2E8-0A4FC5FADCF9}" type="pres">
      <dgm:prSet presAssocID="{2A899C26-A126-45E5-991C-8B6AF4707AFA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8B9E0F8-A206-4800-8ECB-98B1F2953584}" srcId="{178E0535-1661-4C2C-A18C-C9AFBC6CA993}" destId="{87F64F33-8DAA-43C7-A9F8-D4E4B9254679}" srcOrd="0" destOrd="0" parTransId="{94C068B4-F2D4-47EC-A3FD-1F70E2CB6167}" sibTransId="{578ED806-79C5-4F39-8345-3DE40C408798}"/>
    <dgm:cxn modelId="{2AD2C7C9-1C58-4695-AD99-3C021DC6FB3F}" type="presOf" srcId="{EE2BB1B7-C9BC-46F5-81B6-74EB9EB3CB5F}" destId="{63AB6298-4023-4FEF-9CC4-3EEB4CC5492E}" srcOrd="0" destOrd="0" presId="urn:microsoft.com/office/officeart/2018/2/layout/IconVerticalSolidList"/>
    <dgm:cxn modelId="{1220B2A4-948E-4119-A7CD-3B4567F9F227}" srcId="{178E0535-1661-4C2C-A18C-C9AFBC6CA993}" destId="{2A899C26-A126-45E5-991C-8B6AF4707AFA}" srcOrd="4" destOrd="0" parTransId="{DF39062D-C81B-4D28-9D28-8F0296BFEF84}" sibTransId="{67CC9163-EFE3-484C-86B6-609226D9100C}"/>
    <dgm:cxn modelId="{3FB5ABAF-67A6-403A-97B9-36F7264D1400}" type="presOf" srcId="{178E0535-1661-4C2C-A18C-C9AFBC6CA993}" destId="{9C002D79-AF92-402E-BC27-AA175B8192A4}" srcOrd="0" destOrd="0" presId="urn:microsoft.com/office/officeart/2018/2/layout/IconVerticalSolidList"/>
    <dgm:cxn modelId="{1D0F9F9E-16C5-42F5-BA98-1924A8B85AEF}" srcId="{178E0535-1661-4C2C-A18C-C9AFBC6CA993}" destId="{F4E7A8C9-F03E-4EB0-92DC-E7C0B6450496}" srcOrd="2" destOrd="0" parTransId="{7350BC0D-FA2A-4BDC-B0D4-F1BF7820CF3D}" sibTransId="{A41C5879-CE99-4CA5-9D0E-63C2218DA2E1}"/>
    <dgm:cxn modelId="{36D2E6C5-56E4-422B-9C90-319E4CDC5B5D}" type="presOf" srcId="{E64B163D-0A98-4C49-8D0C-B64D47333845}" destId="{8FF7266B-45DD-4290-9BCF-1F9B1570E921}" srcOrd="0" destOrd="0" presId="urn:microsoft.com/office/officeart/2018/2/layout/IconVerticalSolidList"/>
    <dgm:cxn modelId="{E17262E6-C73F-46A7-8369-0DB809951829}" type="presOf" srcId="{87F64F33-8DAA-43C7-A9F8-D4E4B9254679}" destId="{BB6AC1DA-32BA-414D-9F4B-B49C4BEA682C}" srcOrd="0" destOrd="0" presId="urn:microsoft.com/office/officeart/2018/2/layout/IconVerticalSolidList"/>
    <dgm:cxn modelId="{FFF37CB8-3CC1-408E-99F8-0E993A0BC85F}" srcId="{178E0535-1661-4C2C-A18C-C9AFBC6CA993}" destId="{E64B163D-0A98-4C49-8D0C-B64D47333845}" srcOrd="3" destOrd="0" parTransId="{9D66D80A-F960-48D5-BC07-04E5C009F8F6}" sibTransId="{F44E4720-AE98-4460-8FC8-B45D186B27E7}"/>
    <dgm:cxn modelId="{BF676A9B-BD4F-47B0-BF6F-97527CC9FCCA}" srcId="{178E0535-1661-4C2C-A18C-C9AFBC6CA993}" destId="{EE2BB1B7-C9BC-46F5-81B6-74EB9EB3CB5F}" srcOrd="1" destOrd="0" parTransId="{66A3866C-7B07-4547-BA3F-D321AE9F9C74}" sibTransId="{A317DDEC-817B-4087-B7CE-94438A6093BC}"/>
    <dgm:cxn modelId="{D9F7EAD7-6B60-4E92-89AE-AEE09AFD6647}" type="presOf" srcId="{F4E7A8C9-F03E-4EB0-92DC-E7C0B6450496}" destId="{C88452F7-8F17-478A-BEB5-33CDD322B660}" srcOrd="0" destOrd="0" presId="urn:microsoft.com/office/officeart/2018/2/layout/IconVerticalSolidList"/>
    <dgm:cxn modelId="{51602AD0-4F50-4DF1-BAFC-3A99DA57E199}" type="presOf" srcId="{2A899C26-A126-45E5-991C-8B6AF4707AFA}" destId="{E9E900AA-950E-472F-A2E8-0A4FC5FADCF9}" srcOrd="0" destOrd="0" presId="urn:microsoft.com/office/officeart/2018/2/layout/IconVerticalSolidList"/>
    <dgm:cxn modelId="{2CC05F88-E17A-4EA4-BD3B-D8C6FCEFEDC4}" type="presParOf" srcId="{9C002D79-AF92-402E-BC27-AA175B8192A4}" destId="{71C37629-4CD1-474F-866A-D1282954D794}" srcOrd="0" destOrd="0" presId="urn:microsoft.com/office/officeart/2018/2/layout/IconVerticalSolidList"/>
    <dgm:cxn modelId="{C09650A0-9DE3-4C31-A328-934BCB33C0CE}" type="presParOf" srcId="{71C37629-4CD1-474F-866A-D1282954D794}" destId="{D9A82C16-F0A9-4EEC-8E3B-8FB67185B950}" srcOrd="0" destOrd="0" presId="urn:microsoft.com/office/officeart/2018/2/layout/IconVerticalSolidList"/>
    <dgm:cxn modelId="{A1FD7EA6-CE77-48EA-A394-C15129CBDF09}" type="presParOf" srcId="{71C37629-4CD1-474F-866A-D1282954D794}" destId="{04DA65E4-911D-46CA-AEA6-F8B96FCCFE77}" srcOrd="1" destOrd="0" presId="urn:microsoft.com/office/officeart/2018/2/layout/IconVerticalSolidList"/>
    <dgm:cxn modelId="{77BD275F-2C0D-4573-9074-3B28A4D5AE68}" type="presParOf" srcId="{71C37629-4CD1-474F-866A-D1282954D794}" destId="{7CFD968C-3CAD-4042-AB2A-109BDD1566E8}" srcOrd="2" destOrd="0" presId="urn:microsoft.com/office/officeart/2018/2/layout/IconVerticalSolidList"/>
    <dgm:cxn modelId="{A5A12435-99F6-48EB-BF43-DD055A7A9BC1}" type="presParOf" srcId="{71C37629-4CD1-474F-866A-D1282954D794}" destId="{BB6AC1DA-32BA-414D-9F4B-B49C4BEA682C}" srcOrd="3" destOrd="0" presId="urn:microsoft.com/office/officeart/2018/2/layout/IconVerticalSolidList"/>
    <dgm:cxn modelId="{C64323A6-78E7-4DD2-A2D0-3B860AE82394}" type="presParOf" srcId="{9C002D79-AF92-402E-BC27-AA175B8192A4}" destId="{9DFB998B-6F71-4BF1-B690-18EBBDCA87DB}" srcOrd="1" destOrd="0" presId="urn:microsoft.com/office/officeart/2018/2/layout/IconVerticalSolidList"/>
    <dgm:cxn modelId="{364AEB37-C694-4E39-8332-72D6F5258F9E}" type="presParOf" srcId="{9C002D79-AF92-402E-BC27-AA175B8192A4}" destId="{AED27602-2D9E-455B-89D0-A8541438C8EB}" srcOrd="2" destOrd="0" presId="urn:microsoft.com/office/officeart/2018/2/layout/IconVerticalSolidList"/>
    <dgm:cxn modelId="{329A6FC0-552B-4EBC-B73A-98A9487E54E0}" type="presParOf" srcId="{AED27602-2D9E-455B-89D0-A8541438C8EB}" destId="{C7595AC7-BD76-4EEA-A7E0-164638B06E34}" srcOrd="0" destOrd="0" presId="urn:microsoft.com/office/officeart/2018/2/layout/IconVerticalSolidList"/>
    <dgm:cxn modelId="{80B1910A-2949-47EF-9111-8C0CA31B08B4}" type="presParOf" srcId="{AED27602-2D9E-455B-89D0-A8541438C8EB}" destId="{EE8B938D-A599-4801-9447-2B397A39E19D}" srcOrd="1" destOrd="0" presId="urn:microsoft.com/office/officeart/2018/2/layout/IconVerticalSolidList"/>
    <dgm:cxn modelId="{61A0D2F5-4442-4C52-B509-9E7427253585}" type="presParOf" srcId="{AED27602-2D9E-455B-89D0-A8541438C8EB}" destId="{0018A437-C70A-406D-97D2-03A37D8CA1F7}" srcOrd="2" destOrd="0" presId="urn:microsoft.com/office/officeart/2018/2/layout/IconVerticalSolidList"/>
    <dgm:cxn modelId="{6FA315A6-FE69-4D8D-9D49-ECB6A7B7F6AE}" type="presParOf" srcId="{AED27602-2D9E-455B-89D0-A8541438C8EB}" destId="{63AB6298-4023-4FEF-9CC4-3EEB4CC5492E}" srcOrd="3" destOrd="0" presId="urn:microsoft.com/office/officeart/2018/2/layout/IconVerticalSolidList"/>
    <dgm:cxn modelId="{F5762DC5-2042-4695-A1A8-C5C4D6AE7CE2}" type="presParOf" srcId="{9C002D79-AF92-402E-BC27-AA175B8192A4}" destId="{4AF04A89-2004-48C6-9AE0-6003E5323130}" srcOrd="3" destOrd="0" presId="urn:microsoft.com/office/officeart/2018/2/layout/IconVerticalSolidList"/>
    <dgm:cxn modelId="{9B885C36-BFE2-495F-87B2-B1EC1084E810}" type="presParOf" srcId="{9C002D79-AF92-402E-BC27-AA175B8192A4}" destId="{E270436E-3BAA-4E67-8ACF-FE4A023907C1}" srcOrd="4" destOrd="0" presId="urn:microsoft.com/office/officeart/2018/2/layout/IconVerticalSolidList"/>
    <dgm:cxn modelId="{87407F8A-0C05-45AF-A3DC-C08B26B7BBB8}" type="presParOf" srcId="{E270436E-3BAA-4E67-8ACF-FE4A023907C1}" destId="{FDE35153-EB1E-40A2-B1ED-DA8A2681F53E}" srcOrd="0" destOrd="0" presId="urn:microsoft.com/office/officeart/2018/2/layout/IconVerticalSolidList"/>
    <dgm:cxn modelId="{169E32B5-9976-4733-B447-CE3990621D00}" type="presParOf" srcId="{E270436E-3BAA-4E67-8ACF-FE4A023907C1}" destId="{FABEB437-1E63-49EC-80B8-7DAA04B67744}" srcOrd="1" destOrd="0" presId="urn:microsoft.com/office/officeart/2018/2/layout/IconVerticalSolidList"/>
    <dgm:cxn modelId="{AC4810EF-6AAE-4750-BCD5-E13500815C0C}" type="presParOf" srcId="{E270436E-3BAA-4E67-8ACF-FE4A023907C1}" destId="{0E730056-F13D-4EE3-A6F4-0436117F4781}" srcOrd="2" destOrd="0" presId="urn:microsoft.com/office/officeart/2018/2/layout/IconVerticalSolidList"/>
    <dgm:cxn modelId="{435A429C-A898-450C-8767-B0E943F40F56}" type="presParOf" srcId="{E270436E-3BAA-4E67-8ACF-FE4A023907C1}" destId="{C88452F7-8F17-478A-BEB5-33CDD322B660}" srcOrd="3" destOrd="0" presId="urn:microsoft.com/office/officeart/2018/2/layout/IconVerticalSolidList"/>
    <dgm:cxn modelId="{22E271EA-9BD5-4B76-9350-38B9D4373F77}" type="presParOf" srcId="{9C002D79-AF92-402E-BC27-AA175B8192A4}" destId="{7BA672CB-EA46-43FC-8994-41D94500BA84}" srcOrd="5" destOrd="0" presId="urn:microsoft.com/office/officeart/2018/2/layout/IconVerticalSolidList"/>
    <dgm:cxn modelId="{9E81590E-27A2-49AD-BBBB-067B5D613201}" type="presParOf" srcId="{9C002D79-AF92-402E-BC27-AA175B8192A4}" destId="{1D65C2B3-EC89-4E77-9126-1F03080BE05B}" srcOrd="6" destOrd="0" presId="urn:microsoft.com/office/officeart/2018/2/layout/IconVerticalSolidList"/>
    <dgm:cxn modelId="{506167F7-7162-41B9-870C-6E95EAEBD421}" type="presParOf" srcId="{1D65C2B3-EC89-4E77-9126-1F03080BE05B}" destId="{DF9CAEBE-D7C3-425C-857A-E2AFA6D34D5F}" srcOrd="0" destOrd="0" presId="urn:microsoft.com/office/officeart/2018/2/layout/IconVerticalSolidList"/>
    <dgm:cxn modelId="{7BDC3EAE-24CB-43A4-9848-837574C4F647}" type="presParOf" srcId="{1D65C2B3-EC89-4E77-9126-1F03080BE05B}" destId="{35ED82A8-A5F6-4B7A-BEE4-356F8D59C1CF}" srcOrd="1" destOrd="0" presId="urn:microsoft.com/office/officeart/2018/2/layout/IconVerticalSolidList"/>
    <dgm:cxn modelId="{55D34EB8-4795-41A4-A218-B4C71ECE69E6}" type="presParOf" srcId="{1D65C2B3-EC89-4E77-9126-1F03080BE05B}" destId="{9BC85CD1-F853-4946-A4A7-88A3A286595E}" srcOrd="2" destOrd="0" presId="urn:microsoft.com/office/officeart/2018/2/layout/IconVerticalSolidList"/>
    <dgm:cxn modelId="{99205F22-3E0D-4B8F-8FAC-2F609763CCA0}" type="presParOf" srcId="{1D65C2B3-EC89-4E77-9126-1F03080BE05B}" destId="{8FF7266B-45DD-4290-9BCF-1F9B1570E921}" srcOrd="3" destOrd="0" presId="urn:microsoft.com/office/officeart/2018/2/layout/IconVerticalSolidList"/>
    <dgm:cxn modelId="{84474BDF-8CC4-47CF-A11E-EDF8F342AEB0}" type="presParOf" srcId="{9C002D79-AF92-402E-BC27-AA175B8192A4}" destId="{42723AE5-2AE2-4261-9553-7B2D9DCB7C6D}" srcOrd="7" destOrd="0" presId="urn:microsoft.com/office/officeart/2018/2/layout/IconVerticalSolidList"/>
    <dgm:cxn modelId="{7F74A482-6F02-4ABC-BD3F-05D57BE9127C}" type="presParOf" srcId="{9C002D79-AF92-402E-BC27-AA175B8192A4}" destId="{2E740A57-602D-4ECB-9F63-2F2DC14B2E75}" srcOrd="8" destOrd="0" presId="urn:microsoft.com/office/officeart/2018/2/layout/IconVerticalSolidList"/>
    <dgm:cxn modelId="{A82B8AC7-CDCF-49DC-9FCC-98415CA4234D}" type="presParOf" srcId="{2E740A57-602D-4ECB-9F63-2F2DC14B2E75}" destId="{C82A2DE3-B923-4FBC-9289-67923D5DACF8}" srcOrd="0" destOrd="0" presId="urn:microsoft.com/office/officeart/2018/2/layout/IconVerticalSolidList"/>
    <dgm:cxn modelId="{919723B7-CD78-4FE0-BEA8-5D74C61E88DE}" type="presParOf" srcId="{2E740A57-602D-4ECB-9F63-2F2DC14B2E75}" destId="{D1A7915B-390C-4438-B9AD-FEE4D493199B}" srcOrd="1" destOrd="0" presId="urn:microsoft.com/office/officeart/2018/2/layout/IconVerticalSolidList"/>
    <dgm:cxn modelId="{F567CE4D-DE29-4DBF-A24B-A818CEC7A6D4}" type="presParOf" srcId="{2E740A57-602D-4ECB-9F63-2F2DC14B2E75}" destId="{450E3857-C764-4EB4-9E4E-7A0519BD4F0A}" srcOrd="2" destOrd="0" presId="urn:microsoft.com/office/officeart/2018/2/layout/IconVerticalSolidList"/>
    <dgm:cxn modelId="{462B0C89-0CC6-4EE6-A4A8-FA6B983C30DA}" type="presParOf" srcId="{2E740A57-602D-4ECB-9F63-2F2DC14B2E75}" destId="{E9E900AA-950E-472F-A2E8-0A4FC5FADC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6D22C-F2BB-45F0-AE29-1F2D78612DAB}">
      <dsp:nvSpPr>
        <dsp:cNvPr id="0" name=""/>
        <dsp:cNvSpPr/>
      </dsp:nvSpPr>
      <dsp:spPr>
        <a:xfrm>
          <a:off x="0" y="827383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Planting and maintaining urban gardens in the City (watering, pruning, mulching)</a:t>
          </a:r>
        </a:p>
      </dsp:txBody>
      <dsp:txXfrm>
        <a:off x="12879" y="840262"/>
        <a:ext cx="5613042" cy="238077"/>
      </dsp:txXfrm>
    </dsp:sp>
    <dsp:sp modelId="{6DDD6E6E-7085-413A-8832-8515734E1248}">
      <dsp:nvSpPr>
        <dsp:cNvPr id="0" name=""/>
        <dsp:cNvSpPr/>
      </dsp:nvSpPr>
      <dsp:spPr>
        <a:xfrm>
          <a:off x="0" y="1122898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Maintaining parks and trails</a:t>
          </a:r>
        </a:p>
      </dsp:txBody>
      <dsp:txXfrm>
        <a:off x="12879" y="1135777"/>
        <a:ext cx="5613042" cy="238077"/>
      </dsp:txXfrm>
    </dsp:sp>
    <dsp:sp modelId="{E29188CA-8582-485F-AF74-B18A7C288BBC}">
      <dsp:nvSpPr>
        <dsp:cNvPr id="0" name=""/>
        <dsp:cNvSpPr/>
      </dsp:nvSpPr>
      <dsp:spPr>
        <a:xfrm>
          <a:off x="0" y="1418413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Monitoring water quality</a:t>
          </a:r>
        </a:p>
      </dsp:txBody>
      <dsp:txXfrm>
        <a:off x="12879" y="1431292"/>
        <a:ext cx="5613042" cy="238077"/>
      </dsp:txXfrm>
    </dsp:sp>
    <dsp:sp modelId="{68DC1667-96EC-40B3-8160-377A7A371980}">
      <dsp:nvSpPr>
        <dsp:cNvPr id="0" name=""/>
        <dsp:cNvSpPr/>
      </dsp:nvSpPr>
      <dsp:spPr>
        <a:xfrm>
          <a:off x="0" y="1713928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Removing invasive plant species</a:t>
          </a:r>
        </a:p>
      </dsp:txBody>
      <dsp:txXfrm>
        <a:off x="12879" y="1726807"/>
        <a:ext cx="5613042" cy="238077"/>
      </dsp:txXfrm>
    </dsp:sp>
    <dsp:sp modelId="{09840DF2-8480-41E1-9DEA-5D36D6EE7848}">
      <dsp:nvSpPr>
        <dsp:cNvPr id="0" name=""/>
        <dsp:cNvSpPr/>
      </dsp:nvSpPr>
      <dsp:spPr>
        <a:xfrm>
          <a:off x="0" y="2009443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Planting trees</a:t>
          </a:r>
        </a:p>
      </dsp:txBody>
      <dsp:txXfrm>
        <a:off x="12879" y="2022322"/>
        <a:ext cx="5613042" cy="238077"/>
      </dsp:txXfrm>
    </dsp:sp>
    <dsp:sp modelId="{3F56E645-94E9-4F3C-91CA-2DA77E54511C}">
      <dsp:nvSpPr>
        <dsp:cNvPr id="0" name=""/>
        <dsp:cNvSpPr/>
      </dsp:nvSpPr>
      <dsp:spPr>
        <a:xfrm>
          <a:off x="0" y="2304958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Surveying mussels in local streams</a:t>
          </a:r>
        </a:p>
      </dsp:txBody>
      <dsp:txXfrm>
        <a:off x="12879" y="2317837"/>
        <a:ext cx="5613042" cy="238077"/>
      </dsp:txXfrm>
    </dsp:sp>
    <dsp:sp modelId="{19630756-E97D-4901-9A2E-613B3FD08696}">
      <dsp:nvSpPr>
        <dsp:cNvPr id="0" name=""/>
        <dsp:cNvSpPr/>
      </dsp:nvSpPr>
      <dsp:spPr>
        <a:xfrm>
          <a:off x="0" y="2600473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Hiking in local natural areas </a:t>
          </a:r>
        </a:p>
      </dsp:txBody>
      <dsp:txXfrm>
        <a:off x="12879" y="2613352"/>
        <a:ext cx="5613042" cy="238077"/>
      </dsp:txXfrm>
    </dsp:sp>
    <dsp:sp modelId="{E7AA0054-D3CB-4242-88F3-10248514F3AE}">
      <dsp:nvSpPr>
        <dsp:cNvPr id="0" name=""/>
        <dsp:cNvSpPr/>
      </dsp:nvSpPr>
      <dsp:spPr>
        <a:xfrm>
          <a:off x="0" y="2895988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Fishing  </a:t>
          </a:r>
        </a:p>
      </dsp:txBody>
      <dsp:txXfrm>
        <a:off x="12879" y="2908867"/>
        <a:ext cx="5613042" cy="238077"/>
      </dsp:txXfrm>
    </dsp:sp>
    <dsp:sp modelId="{3AA38099-DFD9-486C-93C0-89A8576AE2EF}">
      <dsp:nvSpPr>
        <dsp:cNvPr id="0" name=""/>
        <dsp:cNvSpPr/>
      </dsp:nvSpPr>
      <dsp:spPr>
        <a:xfrm>
          <a:off x="0" y="3191503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Canoeing</a:t>
          </a:r>
        </a:p>
      </dsp:txBody>
      <dsp:txXfrm>
        <a:off x="12879" y="3204382"/>
        <a:ext cx="5613042" cy="238077"/>
      </dsp:txXfrm>
    </dsp:sp>
    <dsp:sp modelId="{1BADE65C-4657-496E-9C0E-5E2BCF6A3869}">
      <dsp:nvSpPr>
        <dsp:cNvPr id="0" name=""/>
        <dsp:cNvSpPr/>
      </dsp:nvSpPr>
      <dsp:spPr>
        <a:xfrm>
          <a:off x="0" y="3487018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Learning about environmental research and careers </a:t>
          </a:r>
        </a:p>
      </dsp:txBody>
      <dsp:txXfrm>
        <a:off x="12879" y="3499897"/>
        <a:ext cx="5613042" cy="238077"/>
      </dsp:txXfrm>
    </dsp:sp>
    <dsp:sp modelId="{CCF0754D-8389-4D15-AF0A-4B6BA660AF69}">
      <dsp:nvSpPr>
        <dsp:cNvPr id="0" name=""/>
        <dsp:cNvSpPr/>
      </dsp:nvSpPr>
      <dsp:spPr>
        <a:xfrm>
          <a:off x="0" y="3782533"/>
          <a:ext cx="56388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Professional development and career preparedness</a:t>
          </a:r>
        </a:p>
      </dsp:txBody>
      <dsp:txXfrm>
        <a:off x="12879" y="3795412"/>
        <a:ext cx="5613042" cy="238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82C16-F0A9-4EEC-8E3B-8FB67185B950}">
      <dsp:nvSpPr>
        <dsp:cNvPr id="0" name=""/>
        <dsp:cNvSpPr/>
      </dsp:nvSpPr>
      <dsp:spPr>
        <a:xfrm>
          <a:off x="0" y="3807"/>
          <a:ext cx="5486400" cy="811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A65E4-911D-46CA-AEA6-F8B96FCCFE77}">
      <dsp:nvSpPr>
        <dsp:cNvPr id="0" name=""/>
        <dsp:cNvSpPr/>
      </dsp:nvSpPr>
      <dsp:spPr>
        <a:xfrm>
          <a:off x="245334" y="186287"/>
          <a:ext cx="446062" cy="446062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AC1DA-32BA-414D-9F4B-B49C4BEA682C}">
      <dsp:nvSpPr>
        <dsp:cNvPr id="0" name=""/>
        <dsp:cNvSpPr/>
      </dsp:nvSpPr>
      <dsp:spPr>
        <a:xfrm>
          <a:off x="936731" y="3807"/>
          <a:ext cx="4549668" cy="811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3" tIns="85833" rIns="85833" bIns="8583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Resume Writing</a:t>
          </a:r>
        </a:p>
      </dsp:txBody>
      <dsp:txXfrm>
        <a:off x="936731" y="3807"/>
        <a:ext cx="4549668" cy="811022"/>
      </dsp:txXfrm>
    </dsp:sp>
    <dsp:sp modelId="{C7595AC7-BD76-4EEA-A7E0-164638B06E34}">
      <dsp:nvSpPr>
        <dsp:cNvPr id="0" name=""/>
        <dsp:cNvSpPr/>
      </dsp:nvSpPr>
      <dsp:spPr>
        <a:xfrm>
          <a:off x="0" y="1017586"/>
          <a:ext cx="5486400" cy="811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B938D-A599-4801-9447-2B397A39E19D}">
      <dsp:nvSpPr>
        <dsp:cNvPr id="0" name=""/>
        <dsp:cNvSpPr/>
      </dsp:nvSpPr>
      <dsp:spPr>
        <a:xfrm>
          <a:off x="245334" y="1200066"/>
          <a:ext cx="446062" cy="446062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B6298-4023-4FEF-9CC4-3EEB4CC5492E}">
      <dsp:nvSpPr>
        <dsp:cNvPr id="0" name=""/>
        <dsp:cNvSpPr/>
      </dsp:nvSpPr>
      <dsp:spPr>
        <a:xfrm>
          <a:off x="936731" y="1017586"/>
          <a:ext cx="4549668" cy="811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3" tIns="85833" rIns="85833" bIns="8583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Public Speaking</a:t>
          </a:r>
        </a:p>
      </dsp:txBody>
      <dsp:txXfrm>
        <a:off x="936731" y="1017586"/>
        <a:ext cx="4549668" cy="811022"/>
      </dsp:txXfrm>
    </dsp:sp>
    <dsp:sp modelId="{FDE35153-EB1E-40A2-B1ED-DA8A2681F53E}">
      <dsp:nvSpPr>
        <dsp:cNvPr id="0" name=""/>
        <dsp:cNvSpPr/>
      </dsp:nvSpPr>
      <dsp:spPr>
        <a:xfrm>
          <a:off x="0" y="2031364"/>
          <a:ext cx="5486400" cy="811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EB437-1E63-49EC-80B8-7DAA04B67744}">
      <dsp:nvSpPr>
        <dsp:cNvPr id="0" name=""/>
        <dsp:cNvSpPr/>
      </dsp:nvSpPr>
      <dsp:spPr>
        <a:xfrm>
          <a:off x="245334" y="2213844"/>
          <a:ext cx="446062" cy="446062"/>
        </a:xfrm>
        <a:prstGeom prst="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452F7-8F17-478A-BEB5-33CDD322B660}">
      <dsp:nvSpPr>
        <dsp:cNvPr id="0" name=""/>
        <dsp:cNvSpPr/>
      </dsp:nvSpPr>
      <dsp:spPr>
        <a:xfrm>
          <a:off x="936731" y="2031364"/>
          <a:ext cx="4549668" cy="811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3" tIns="85833" rIns="85833" bIns="8583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Journaling</a:t>
          </a:r>
        </a:p>
      </dsp:txBody>
      <dsp:txXfrm>
        <a:off x="936731" y="2031364"/>
        <a:ext cx="4549668" cy="811022"/>
      </dsp:txXfrm>
    </dsp:sp>
    <dsp:sp modelId="{DF9CAEBE-D7C3-425C-857A-E2AFA6D34D5F}">
      <dsp:nvSpPr>
        <dsp:cNvPr id="0" name=""/>
        <dsp:cNvSpPr/>
      </dsp:nvSpPr>
      <dsp:spPr>
        <a:xfrm>
          <a:off x="0" y="3045143"/>
          <a:ext cx="5486400" cy="811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D82A8-A5F6-4B7A-BEE4-356F8D59C1CF}">
      <dsp:nvSpPr>
        <dsp:cNvPr id="0" name=""/>
        <dsp:cNvSpPr/>
      </dsp:nvSpPr>
      <dsp:spPr>
        <a:xfrm>
          <a:off x="245334" y="3227623"/>
          <a:ext cx="446062" cy="446062"/>
        </a:xfrm>
        <a:prstGeom prst="rect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7266B-45DD-4290-9BCF-1F9B1570E921}">
      <dsp:nvSpPr>
        <dsp:cNvPr id="0" name=""/>
        <dsp:cNvSpPr/>
      </dsp:nvSpPr>
      <dsp:spPr>
        <a:xfrm>
          <a:off x="936731" y="3045143"/>
          <a:ext cx="4549668" cy="811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3" tIns="85833" rIns="85833" bIns="8583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Budgeting</a:t>
          </a:r>
        </a:p>
      </dsp:txBody>
      <dsp:txXfrm>
        <a:off x="936731" y="3045143"/>
        <a:ext cx="4549668" cy="811022"/>
      </dsp:txXfrm>
    </dsp:sp>
    <dsp:sp modelId="{C82A2DE3-B923-4FBC-9289-67923D5DACF8}">
      <dsp:nvSpPr>
        <dsp:cNvPr id="0" name=""/>
        <dsp:cNvSpPr/>
      </dsp:nvSpPr>
      <dsp:spPr>
        <a:xfrm>
          <a:off x="0" y="4058921"/>
          <a:ext cx="5486400" cy="811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7915B-390C-4438-B9AD-FEE4D493199B}">
      <dsp:nvSpPr>
        <dsp:cNvPr id="0" name=""/>
        <dsp:cNvSpPr/>
      </dsp:nvSpPr>
      <dsp:spPr>
        <a:xfrm>
          <a:off x="245334" y="4241401"/>
          <a:ext cx="446062" cy="446062"/>
        </a:xfrm>
        <a:prstGeom prst="rect">
          <a:avLst/>
        </a:prstGeom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900AA-950E-472F-A2E8-0A4FC5FADCF9}">
      <dsp:nvSpPr>
        <dsp:cNvPr id="0" name=""/>
        <dsp:cNvSpPr/>
      </dsp:nvSpPr>
      <dsp:spPr>
        <a:xfrm>
          <a:off x="936731" y="4058921"/>
          <a:ext cx="4549668" cy="811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33" tIns="85833" rIns="85833" bIns="85833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Networking</a:t>
          </a:r>
        </a:p>
      </dsp:txBody>
      <dsp:txXfrm>
        <a:off x="936731" y="4058921"/>
        <a:ext cx="4549668" cy="811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D9604-E651-4A61-BD2E-90D8D66C7606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7C88B-B728-4318-A897-282DF08FDC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3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52906-789C-46BD-A1B0-B8E9D7970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52906-789C-46BD-A1B0-B8E9D7970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85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52906-789C-46BD-A1B0-B8E9D7970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37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e2ccbbfe42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e2ccbbfe42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40327c6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40327c6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"/>
          <p:cNvSpPr txBox="1">
            <a:spLocks noGrp="1"/>
          </p:cNvSpPr>
          <p:nvPr>
            <p:ph type="title"/>
          </p:nvPr>
        </p:nvSpPr>
        <p:spPr>
          <a:xfrm>
            <a:off x="713100" y="2739667"/>
            <a:ext cx="4161000" cy="2719200"/>
          </a:xfrm>
          <a:prstGeom prst="rect">
            <a:avLst/>
          </a:prstGeom>
          <a:effectLst>
            <a:outerShdw dist="28575" dir="2520000" algn="bl" rotWithShape="0">
              <a:schemeClr val="lt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5" name="Google Shape;485;p25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1027867"/>
            <a:ext cx="1587300" cy="1505200"/>
          </a:xfrm>
          <a:prstGeom prst="rect">
            <a:avLst/>
          </a:prstGeom>
          <a:effectLst>
            <a:outerShdw dist="28575" dir="3960000" algn="bl" rotWithShape="0">
              <a:schemeClr val="lt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6" name="Google Shape;486;p25"/>
          <p:cNvSpPr txBox="1">
            <a:spLocks noGrp="1"/>
          </p:cNvSpPr>
          <p:nvPr>
            <p:ph type="subTitle" idx="1"/>
          </p:nvPr>
        </p:nvSpPr>
        <p:spPr>
          <a:xfrm>
            <a:off x="713100" y="5560467"/>
            <a:ext cx="4161000" cy="6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16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992800" y="2259217"/>
            <a:ext cx="3438000" cy="2514400"/>
          </a:xfrm>
          <a:prstGeom prst="rect">
            <a:avLst/>
          </a:prstGeom>
          <a:effectLst>
            <a:outerShdw dist="28575" dir="2520000" algn="bl" rotWithShape="0">
              <a:schemeClr val="lt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992797" y="1069217"/>
            <a:ext cx="2220900" cy="1190000"/>
          </a:xfrm>
          <a:prstGeom prst="rect">
            <a:avLst/>
          </a:prstGeom>
          <a:effectLst>
            <a:outerShdw dist="38100" dir="3960000" algn="bl" rotWithShape="0">
              <a:schemeClr val="lt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992800" y="4898384"/>
            <a:ext cx="3438000" cy="890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17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EBDD765-FBCF-484E-9431-0BD9D25CC85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4510BDB-3395-4C7F-9213-6CE6C38A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youtube.com/watch?v=3URbmY35Gm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Wilmington </a:t>
            </a:r>
            <a:br>
              <a:rPr lang="en-US" dirty="0"/>
            </a:br>
            <a:r>
              <a:rPr lang="en-US" dirty="0"/>
              <a:t>Green Jobs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2023 CDRW </a:t>
            </a:r>
            <a:r>
              <a:rPr lang="en-US"/>
              <a:t>Annual Conference</a:t>
            </a:r>
            <a:endParaRPr lang="en-US" dirty="0"/>
          </a:p>
          <a:p>
            <a:endParaRPr lang="en-US" dirty="0"/>
          </a:p>
          <a:p>
            <a:r>
              <a:rPr lang="en-US" dirty="0"/>
              <a:t>Martha Corrozi Narvaez</a:t>
            </a:r>
          </a:p>
          <a:p>
            <a:r>
              <a:rPr lang="en-US" dirty="0"/>
              <a:t>Delaware Water Resources Center </a:t>
            </a:r>
          </a:p>
          <a:p>
            <a:r>
              <a:rPr lang="en-US" dirty="0"/>
              <a:t>Biden School of Public Policy &amp; Administration</a:t>
            </a:r>
          </a:p>
          <a:p>
            <a:r>
              <a:rPr lang="en-US" dirty="0"/>
              <a:t>University of Delaware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Host Organizations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Academy of Natural Sciences of Drexel University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Brandywine Red Clay Alliance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Center for Inland Bays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City of Wilmington Parks and Recreation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City of Wilmington Public Works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Delaware Department of Natural Resources and Environmental Control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Delaware Department of Technology and Information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Delaware Interfaith Power &amp;Light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Delaware Sea Grant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Delaware Solid Waste Authority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Delaware State University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r>
              <a:rPr lang="en-US" sz="1300" kern="1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Delaware State Parks</a:t>
            </a:r>
            <a:endParaRPr lang="en-US" sz="1300" kern="1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US" sz="13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 Plastics Products of Delaware</a:t>
            </a:r>
          </a:p>
          <a:p>
            <a:pPr marL="457200">
              <a:lnSpc>
                <a:spcPct val="107000"/>
              </a:lnSpc>
            </a:pPr>
            <a:r>
              <a:rPr lang="en-US" sz="14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 Bank of Delaware</a:t>
            </a:r>
          </a:p>
          <a:p>
            <a:pPr marL="457200" marR="0">
              <a:lnSpc>
                <a:spcPct val="107000"/>
              </a:lnSpc>
              <a:spcAft>
                <a:spcPts val="0"/>
              </a:spcAft>
            </a:pPr>
            <a:endParaRPr lang="en-US" sz="1300" kern="1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100" b="1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34F92FD-F926-ED5C-AF78-9E7F74320B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959352" cy="4983162"/>
          </a:xfrm>
        </p:spPr>
        <p:txBody>
          <a:bodyPr>
            <a:normAutofit fontScale="25000" lnSpcReduction="20000"/>
          </a:bodyPr>
          <a:lstStyle/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Lincoln University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Mid-Atlantic Youth Anglers and Outdoors Program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Castle Conservation District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 for the Delaware Estuary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RK&amp;K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Straughan</a:t>
            </a: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Environmental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Stroud Water Research Center	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Nature Conservancy, (DE/PA Chapters)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Village Tree, Inc.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Delaware Botanic Gardens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Delaware Geography Department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Delaware Water Resources Center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Delaware Cooperative Extension</a:t>
            </a:r>
          </a:p>
          <a:p>
            <a:pPr marL="457200">
              <a:lnSpc>
                <a:spcPct val="127000"/>
              </a:lnSpc>
            </a:pPr>
            <a:r>
              <a:rPr lang="en-US" sz="5200" kern="1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Pennsylvania Water Center</a:t>
            </a:r>
            <a:endParaRPr lang="en-US" sz="5200" dirty="0">
              <a:latin typeface="Century Schoolbook" panose="020406040505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648200"/>
            <a:ext cx="6743746" cy="1065690"/>
          </a:xfrm>
        </p:spPr>
        <p:txBody>
          <a:bodyPr>
            <a:normAutofit/>
          </a:bodyPr>
          <a:lstStyle/>
          <a:p>
            <a:r>
              <a:rPr lang="en-US" b="0" dirty="0"/>
              <a:t>The program includes a variety of activities for 6 weeks!</a:t>
            </a:r>
          </a:p>
        </p:txBody>
      </p:sp>
      <p:pic>
        <p:nvPicPr>
          <p:cNvPr id="10" name="Picture 9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4BCD440D-062A-CE4D-2D57-BD4CE29F44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0375" y="1310830"/>
            <a:ext cx="2539145" cy="19043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12F4EA2-4C97-B683-ED3E-5EE83EED35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208" y="1548875"/>
            <a:ext cx="1904359" cy="142826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41FCD0-95A2-BB96-51E2-DCC4AE8E04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0390" y="1310829"/>
            <a:ext cx="2539148" cy="190436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2" name="Picture 21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213A32FF-1957-6D29-B2E6-B85AC396C9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793" y="1548874"/>
            <a:ext cx="1904361" cy="14282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206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A2DECCF2-BF43-82F1-4919-2ACC9A7FACB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76128367"/>
              </p:ext>
            </p:extLst>
          </p:nvPr>
        </p:nvGraphicFramePr>
        <p:xfrm>
          <a:off x="457200" y="1600200"/>
          <a:ext cx="56388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E5E759C-AA21-FD73-AEF5-38ED161F13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685" y="2463133"/>
            <a:ext cx="2360915" cy="31478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B2E34F-9A8D-4127-B78C-65723734A5D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42593" y="4953000"/>
            <a:ext cx="7110807" cy="1828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small" dirty="0">
                <a:solidFill>
                  <a:schemeClr val="tx2"/>
                </a:solidFill>
                <a:latin typeface="+mj-lt"/>
              </a:rPr>
              <a:t>2022 Inaugural Orientation Event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Overnight orientation trip to Ocean View and Lewes, Delaware with the Center for Inland Bays and University of Delaware Sea Grant</a:t>
            </a:r>
          </a:p>
        </p:txBody>
      </p:sp>
      <p:pic>
        <p:nvPicPr>
          <p:cNvPr id="22" name="Picture 21" descr="A picture containing sky, boat, outdoor, docked&#10;&#10;Description automatically generated">
            <a:extLst>
              <a:ext uri="{FF2B5EF4-FFF2-40B4-BE49-F238E27FC236}">
                <a16:creationId xmlns:a16="http://schemas.microsoft.com/office/drawing/2014/main" id="{97D29599-1C82-90EF-25C7-DBDE3C995B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751" y="2914650"/>
            <a:ext cx="2514601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211CB35E-0917-4352-D4F8-6FD7B039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57444" y="2806395"/>
            <a:ext cx="2506132" cy="148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62DBAA1A-03BD-48A3-212F-A09AB2AC1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991" y="484717"/>
            <a:ext cx="2209800" cy="165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standing around each other&#10;&#10;Description automatically generated with medium confidence">
            <a:extLst>
              <a:ext uri="{FF2B5EF4-FFF2-40B4-BE49-F238E27FC236}">
                <a16:creationId xmlns:a16="http://schemas.microsoft.com/office/drawing/2014/main" id="{9AE49CA6-07D8-840E-033F-E1088D4B6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0399" y="764117"/>
            <a:ext cx="22352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9929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0B2EAB7-1BD9-49F4-8B6E-F6351197E8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9690" y="1447800"/>
            <a:ext cx="2939128" cy="33868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500" cap="small" dirty="0">
                <a:solidFill>
                  <a:schemeClr val="tx2"/>
                </a:solidFill>
                <a:latin typeface="+mj-lt"/>
              </a:rPr>
              <a:t>Testing Water Quality and  Exploring at First State National Park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Picture 11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60BB3096-CAB2-3282-AFF0-FFC759FB60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" b="-10"/>
          <a:stretch/>
        </p:blipFill>
        <p:spPr>
          <a:xfrm>
            <a:off x="3471673" y="771144"/>
            <a:ext cx="1981200" cy="2459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group of people standing in a flooded area&#10;&#10;Description automatically generated with medium confidence">
            <a:extLst>
              <a:ext uri="{FF2B5EF4-FFF2-40B4-BE49-F238E27FC236}">
                <a16:creationId xmlns:a16="http://schemas.microsoft.com/office/drawing/2014/main" id="{0DC928C5-ADD2-64AC-D2D8-57F1A492A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5638800" y="771144"/>
            <a:ext cx="2169760" cy="203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A66923AA-9242-9213-4653-05D6E4786C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1" y="3491793"/>
            <a:ext cx="2169760" cy="222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C39DA0D-C156-473C-061C-7F188A630A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183" y="3048000"/>
            <a:ext cx="1793377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97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9342-EE9C-10C6-5E92-5EA1DD1B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590661"/>
            <a:ext cx="7658146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spc="-100" dirty="0"/>
              <a:t>A successful fishing trip with Mid-Atlantic Youth Anglers and Outdoors Program</a:t>
            </a:r>
          </a:p>
        </p:txBody>
      </p:sp>
      <p:pic>
        <p:nvPicPr>
          <p:cNvPr id="10" name="Content Placeholder 9" descr="A person drinking from a glass&#10;&#10;Description automatically generated with low confidence">
            <a:extLst>
              <a:ext uri="{FF2B5EF4-FFF2-40B4-BE49-F238E27FC236}">
                <a16:creationId xmlns:a16="http://schemas.microsoft.com/office/drawing/2014/main" id="{309BBD29-2873-C05A-1940-3DAEC44F5E0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470173"/>
            <a:ext cx="1727392" cy="2920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031E53B1-B355-BDEC-382D-9746858C79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51" y="457717"/>
            <a:ext cx="1737149" cy="293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EF212F59-3FD8-A85D-1F75-0735F523C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616008" y="457215"/>
            <a:ext cx="1737149" cy="293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erson holding a fishing pole&#10;&#10;Description automatically generated with low confidence">
            <a:extLst>
              <a:ext uri="{FF2B5EF4-FFF2-40B4-BE49-F238E27FC236}">
                <a16:creationId xmlns:a16="http://schemas.microsoft.com/office/drawing/2014/main" id="{3FF8C41F-F480-9F20-5FA0-0E8AAB20D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008" y="474457"/>
            <a:ext cx="1727392" cy="292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845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614-9F30-2CE0-ADD5-9B133C6C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590661"/>
            <a:ext cx="7658146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spc="-100" dirty="0"/>
              <a:t>Learning about the City of Wilmington’s drinking water and wastewater Systems and environmental careers</a:t>
            </a:r>
          </a:p>
        </p:txBody>
      </p:sp>
      <p:pic>
        <p:nvPicPr>
          <p:cNvPr id="5" name="Content Placeholder 4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F05E9CBF-3133-A995-63DE-A2C66CA5DE8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462299"/>
            <a:ext cx="1637627" cy="218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1D417-6AB2-FC8A-B605-34FE4B53D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4482"/>
            <a:ext cx="3549994" cy="4496659"/>
          </a:xfrm>
          <a:prstGeom prst="rect">
            <a:avLst/>
          </a:prstGeom>
        </p:spPr>
      </p:pic>
      <p:pic>
        <p:nvPicPr>
          <p:cNvPr id="11" name="Picture 10" descr="A group of people in orange vests and helmets&#10;&#10;Description automatically generated with medium confidence">
            <a:extLst>
              <a:ext uri="{FF2B5EF4-FFF2-40B4-BE49-F238E27FC236}">
                <a16:creationId xmlns:a16="http://schemas.microsoft.com/office/drawing/2014/main" id="{04D09511-FE28-EBB5-9D57-384C87D9C9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447800"/>
            <a:ext cx="1648500" cy="219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346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2F22-8B9B-B77E-9120-35741343F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590661"/>
            <a:ext cx="7658146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spc="-100" dirty="0"/>
              <a:t>Learning about climate change and taking a ride on an electric school bus</a:t>
            </a:r>
          </a:p>
        </p:txBody>
      </p:sp>
      <p:pic>
        <p:nvPicPr>
          <p:cNvPr id="11" name="Content Placeholder 10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76AB7D6A-81CA-C43E-1737-6297B3D08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14" y="484632"/>
            <a:ext cx="3471203" cy="3556755"/>
          </a:xfrm>
          <a:prstGeom prst="rect">
            <a:avLst/>
          </a:prstGeom>
        </p:spPr>
      </p:pic>
      <p:pic>
        <p:nvPicPr>
          <p:cNvPr id="13" name="Picture 12" descr="People waiting for a bus&#10;&#10;Description automatically generated with low confidence">
            <a:extLst>
              <a:ext uri="{FF2B5EF4-FFF2-40B4-BE49-F238E27FC236}">
                <a16:creationId xmlns:a16="http://schemas.microsoft.com/office/drawing/2014/main" id="{6CCE5EEE-FBC1-EB30-8C26-E2C6EDEDB3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4753737" y="582406"/>
            <a:ext cx="3592494" cy="33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46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24B9D-537D-C24E-7CBE-F65F77EE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590661"/>
            <a:ext cx="7658146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spc="-100" dirty="0"/>
              <a:t>Tours and discussions with the University of Delaware and Delaware State University</a:t>
            </a:r>
          </a:p>
        </p:txBody>
      </p:sp>
      <p:pic>
        <p:nvPicPr>
          <p:cNvPr id="5" name="Content Placeholder 4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E7139020-8543-DE66-A6D2-02FBDB3330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325911"/>
            <a:ext cx="2498929" cy="187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people posing for a photo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0E208870-D9C2-1327-30CB-59ABE8B13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071" y="1326204"/>
            <a:ext cx="2498929" cy="187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46FB95D1-5435-8CB3-BF02-3788BF4D74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071" y="1325911"/>
            <a:ext cx="2498929" cy="187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5292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D50B-CE3F-CE01-D659-CD6AAF7D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17" y="1653703"/>
            <a:ext cx="2521465" cy="24704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900" spc="-100" dirty="0"/>
              <a:t>Several days with the Delaware Nature Society at the Ashland Nature Center and the DuPont Environmental Education Center (DEEC)</a:t>
            </a:r>
            <a:br>
              <a:rPr lang="en-US" sz="1900" spc="-100" dirty="0"/>
            </a:br>
            <a:endParaRPr lang="en-US" sz="1900" spc="-100" dirty="0"/>
          </a:p>
        </p:txBody>
      </p:sp>
      <p:pic>
        <p:nvPicPr>
          <p:cNvPr id="9" name="Picture 8" descr="A group of people looking at a chicken in a cage&#10;&#10;Description automatically generated with medium confidence">
            <a:extLst>
              <a:ext uri="{FF2B5EF4-FFF2-40B4-BE49-F238E27FC236}">
                <a16:creationId xmlns:a16="http://schemas.microsoft.com/office/drawing/2014/main" id="{DE03CAB2-66CA-913D-9DFB-FA034B798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04286" y="3771709"/>
            <a:ext cx="2741664" cy="205624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Content Placeholder 4" descr="A group of people sitting on a wooden bridge&#10;&#10;Description automatically generated with low confidence">
            <a:extLst>
              <a:ext uri="{FF2B5EF4-FFF2-40B4-BE49-F238E27FC236}">
                <a16:creationId xmlns:a16="http://schemas.microsoft.com/office/drawing/2014/main" id="{B8CE523A-2FEF-EAD2-DC75-25A59F0046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3" y="4237931"/>
            <a:ext cx="2576977" cy="193273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7" name="Picture 6" descr="A group of people tending to sheep&#10;&#10;Description automatically generated with low confidence">
            <a:extLst>
              <a:ext uri="{FF2B5EF4-FFF2-40B4-BE49-F238E27FC236}">
                <a16:creationId xmlns:a16="http://schemas.microsoft.com/office/drawing/2014/main" id="{611E2FEA-D336-810E-19C4-1630E6C9D2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429000"/>
            <a:ext cx="2909436" cy="218207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F37D0-045A-5229-D1FA-4CD42843B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56447"/>
            <a:ext cx="5267401" cy="30116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080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Wilmington, Delaware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45" y="1435567"/>
            <a:ext cx="5078413" cy="362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024" y="3810000"/>
            <a:ext cx="3559176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Line Callout 1 (Border and Accent Bar) 12"/>
          <p:cNvSpPr/>
          <p:nvPr/>
        </p:nvSpPr>
        <p:spPr>
          <a:xfrm>
            <a:off x="4469746" y="3810000"/>
            <a:ext cx="3640909" cy="2895600"/>
          </a:xfrm>
          <a:prstGeom prst="accentBorderCallout1">
            <a:avLst>
              <a:gd name="adj1" fmla="val 18750"/>
              <a:gd name="adj2" fmla="val -8333"/>
              <a:gd name="adj3" fmla="val -9222"/>
              <a:gd name="adj4" fmla="val -2403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56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of Delaware Days:</a:t>
            </a:r>
            <a:br>
              <a:rPr lang="en-US" dirty="0"/>
            </a:br>
            <a:r>
              <a:rPr lang="en-US" sz="2200" dirty="0"/>
              <a:t>Geospatial Intelligence, UD Ag Farm, and Green Roof</a:t>
            </a:r>
          </a:p>
        </p:txBody>
      </p:sp>
      <p:pic>
        <p:nvPicPr>
          <p:cNvPr id="7171" name="Picture 3" descr="P:\Water\Green Jobs Program\2013\Photos\WRA Days\Geo\IMG_20130702_134033_73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3379304" cy="1905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6385" name="Picture 1" descr="P:\Water\Green Jobs Program\2013\Photos\charity\IMG_01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2100" y="2146300"/>
            <a:ext cx="31496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P:\Water\Green Jobs Program\2013\Photos\WRA Days\Ag Tour\calf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00400" y="1905000"/>
            <a:ext cx="4055602" cy="2286000"/>
          </a:xfrm>
          <a:prstGeom prst="rect">
            <a:avLst/>
          </a:prstGeom>
          <a:noFill/>
          <a:ln w="31750">
            <a:solidFill>
              <a:schemeClr val="tx1"/>
            </a:solidFill>
            <a:bevel/>
          </a:ln>
        </p:spPr>
      </p:pic>
      <p:pic>
        <p:nvPicPr>
          <p:cNvPr id="6" name="Picture 1" descr="P:\Water\Green Jobs Program\2013\Photos\Green roof\IMG_442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518025"/>
            <a:ext cx="2916767" cy="21875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Canoeing on the Brandywine and Christina Rivers</a:t>
            </a:r>
          </a:p>
        </p:txBody>
      </p:sp>
      <p:pic>
        <p:nvPicPr>
          <p:cNvPr id="13313" name="Picture 1" descr="P:\Water\Green Jobs Program\2013\Photos\Canoeing\IMG_42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262967" cy="3197225"/>
          </a:xfrm>
          <a:prstGeom prst="rect">
            <a:avLst/>
          </a:prstGeom>
          <a:noFill/>
          <a:ln w="88900">
            <a:solidFill>
              <a:schemeClr val="accent1"/>
            </a:solidFill>
          </a:ln>
        </p:spPr>
      </p:pic>
      <p:pic>
        <p:nvPicPr>
          <p:cNvPr id="13314" name="Picture 2" descr="P:\Water\Green Jobs Program\2013\Photos\Canoeing\IMG_42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657600"/>
            <a:ext cx="3683000" cy="2762250"/>
          </a:xfrm>
          <a:prstGeom prst="rect">
            <a:avLst/>
          </a:prstGeom>
          <a:noFill/>
          <a:ln w="889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FECF8-4BFE-4488-06F0-5DFD5A917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219" y="1417638"/>
            <a:ext cx="1816765" cy="250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C95CD-3E9C-CEFD-498E-78593A1DD4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229461"/>
            <a:ext cx="1588165" cy="2190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Gardening</a:t>
            </a:r>
            <a:br>
              <a:rPr lang="en-US" dirty="0"/>
            </a:br>
            <a:r>
              <a:rPr lang="en-US" dirty="0"/>
              <a:t>Delaware Center for Horticulture and Urban Environmental Center</a:t>
            </a:r>
          </a:p>
        </p:txBody>
      </p:sp>
      <p:pic>
        <p:nvPicPr>
          <p:cNvPr id="4" name="Content Placeholder 3" descr="WP_0009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3426" y="1600200"/>
            <a:ext cx="6495147" cy="4873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8"/>
          <p:cNvSpPr txBox="1">
            <a:spLocks noGrp="1"/>
          </p:cNvSpPr>
          <p:nvPr>
            <p:ph type="title"/>
          </p:nvPr>
        </p:nvSpPr>
        <p:spPr>
          <a:xfrm>
            <a:off x="457200" y="2057400"/>
            <a:ext cx="4494000" cy="2039400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Autofit/>
          </a:bodyPr>
          <a:lstStyle/>
          <a:p>
            <a:r>
              <a:rPr lang="en" sz="6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 Story Maps</a:t>
            </a:r>
            <a:endParaRPr sz="6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9" name="Google Shape;789;p38"/>
          <p:cNvSpPr txBox="1">
            <a:spLocks noGrp="1"/>
          </p:cNvSpPr>
          <p:nvPr>
            <p:ph type="title" idx="2"/>
          </p:nvPr>
        </p:nvSpPr>
        <p:spPr>
          <a:xfrm>
            <a:off x="304800" y="152400"/>
            <a:ext cx="1587300" cy="82530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r>
              <a:rPr lang="en" sz="3800" i="1" dirty="0"/>
              <a:t>NEW!</a:t>
            </a:r>
            <a:endParaRPr sz="6200" i="1" dirty="0"/>
          </a:p>
        </p:txBody>
      </p:sp>
      <p:sp>
        <p:nvSpPr>
          <p:cNvPr id="790" name="Google Shape;790;p38"/>
          <p:cNvSpPr txBox="1">
            <a:spLocks noGrp="1"/>
          </p:cNvSpPr>
          <p:nvPr>
            <p:ph type="subTitle" idx="1"/>
          </p:nvPr>
        </p:nvSpPr>
        <p:spPr>
          <a:xfrm>
            <a:off x="713100" y="5638454"/>
            <a:ext cx="5154300" cy="91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marL="0" indent="0"/>
            <a:r>
              <a:rPr lang="en" sz="1800" b="1" dirty="0"/>
              <a:t>Interns created &amp; presented Story Maps at the program’s closing ceremony.</a:t>
            </a:r>
            <a:endParaRPr sz="1800" b="1" dirty="0"/>
          </a:p>
        </p:txBody>
      </p:sp>
      <p:pic>
        <p:nvPicPr>
          <p:cNvPr id="791" name="Google Shape;791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55" y="4817304"/>
            <a:ext cx="1737150" cy="17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4D0DCC-199F-E7D6-433A-992B4217D4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6"/>
          <a:stretch/>
        </p:blipFill>
        <p:spPr>
          <a:xfrm>
            <a:off x="4071256" y="1140974"/>
            <a:ext cx="4496397" cy="35072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Ceremony</a:t>
            </a:r>
          </a:p>
        </p:txBody>
      </p:sp>
      <p:pic>
        <p:nvPicPr>
          <p:cNvPr id="5" name="Picture 2" descr="P:\Water\Green Jobs Program\2012\Photos\closing day\OMara_and_GJintern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796" y="1827068"/>
            <a:ext cx="2556932" cy="1473264"/>
          </a:xfrm>
          <a:prstGeom prst="rect">
            <a:avLst/>
          </a:prstGeom>
          <a:noFill/>
          <a:ln w="28575" cap="rnd">
            <a:solidFill>
              <a:schemeClr val="accent1"/>
            </a:solidFill>
            <a:bevel/>
          </a:ln>
        </p:spPr>
      </p:pic>
      <p:pic>
        <p:nvPicPr>
          <p:cNvPr id="4" name="Picture 3" descr="A close-up of a flyer&#10;&#10;Description automatically generated with medium confidence">
            <a:extLst>
              <a:ext uri="{FF2B5EF4-FFF2-40B4-BE49-F238E27FC236}">
                <a16:creationId xmlns:a16="http://schemas.microsoft.com/office/drawing/2014/main" id="{3B40F482-45B2-0AC9-37D5-ED56368FE7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" y="1919062"/>
            <a:ext cx="2767445" cy="3581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4870F-06B6-1690-B549-F29FB8B5AB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288" y="1813651"/>
            <a:ext cx="1668712" cy="222494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09342-3954-A3E0-55DC-33AE9ECEAE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3709762"/>
            <a:ext cx="2556932" cy="19176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F5263E-E15C-1154-4932-863068B274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288" y="4271516"/>
            <a:ext cx="1798564" cy="13489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86D4634-91BB-0FD0-1FEE-95BF75C8145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18558540"/>
              </p:ext>
            </p:extLst>
          </p:nvPr>
        </p:nvGraphicFramePr>
        <p:xfrm>
          <a:off x="457200" y="1600200"/>
          <a:ext cx="54864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P:\Water\Green Jobs Program\2013\Photos\WRA Days\Public Speaking\IMG_424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83368" y="5242477"/>
            <a:ext cx="1572683" cy="11795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5C4D1-7F09-EF9B-76CD-1FAAABFF7A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224" y="2951135"/>
            <a:ext cx="1569189" cy="20761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93464-CEF1-1EFC-24EE-DE439257B3F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224" y="1618571"/>
            <a:ext cx="1572682" cy="11795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4ABC-DE6E-540C-2A18-C92A6AB8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1143000"/>
          </a:xfrm>
        </p:spPr>
        <p:txBody>
          <a:bodyPr/>
          <a:lstStyle/>
          <a:p>
            <a:r>
              <a:rPr lang="en-US" dirty="0"/>
              <a:t>2023 Summer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1C587-9203-7936-DFB4-ABBB70FDF7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92086"/>
            <a:ext cx="7467600" cy="50563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Interns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143E9-D7C2-0080-214E-56F28E3A9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18" y="1752600"/>
            <a:ext cx="8285182" cy="47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B1A7-FAE1-9A71-86A5-71DC8446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1143000"/>
          </a:xfrm>
        </p:spPr>
        <p:txBody>
          <a:bodyPr/>
          <a:lstStyle/>
          <a:p>
            <a:r>
              <a:rPr lang="en-US" dirty="0"/>
              <a:t>2023 Summer Snapshot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D3C25-E03F-ABB4-EA97-B833A5DB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29" y="1715625"/>
            <a:ext cx="8004742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2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3"/>
          <p:cNvSpPr/>
          <p:nvPr/>
        </p:nvSpPr>
        <p:spPr>
          <a:xfrm>
            <a:off x="4992804" y="1396650"/>
            <a:ext cx="34380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44" name="Google Shape;844;p43"/>
          <p:cNvSpPr txBox="1">
            <a:spLocks noGrp="1"/>
          </p:cNvSpPr>
          <p:nvPr>
            <p:ph type="title"/>
          </p:nvPr>
        </p:nvSpPr>
        <p:spPr>
          <a:xfrm>
            <a:off x="533400" y="4279636"/>
            <a:ext cx="6869400" cy="1885800"/>
          </a:xfrm>
          <a:prstGeom prst="rect">
            <a:avLst/>
          </a:prstGeom>
        </p:spPr>
        <p:txBody>
          <a:bodyPr spcFirstLastPara="1" vert="horz" wrap="square" lIns="91425" tIns="91425" rIns="91425" bIns="91425" anchor="b" anchorCtr="0">
            <a:noAutofit/>
          </a:bodyPr>
          <a:lstStyle/>
          <a:p>
            <a:pPr algn="r"/>
            <a:r>
              <a:rPr lang="en" sz="2400" dirty="0"/>
              <a:t>What environmental information will you be sharing with people you know?</a:t>
            </a:r>
            <a:endParaRPr dirty="0"/>
          </a:p>
        </p:txBody>
      </p:sp>
      <p:graphicFrame>
        <p:nvGraphicFramePr>
          <p:cNvPr id="845" name="Google Shape;845;p43"/>
          <p:cNvGraphicFramePr/>
          <p:nvPr>
            <p:extLst>
              <p:ext uri="{D42A27DB-BD31-4B8C-83A1-F6EECF244321}">
                <p14:modId xmlns:p14="http://schemas.microsoft.com/office/powerpoint/2010/main" val="779235751"/>
              </p:ext>
            </p:extLst>
          </p:nvPr>
        </p:nvGraphicFramePr>
        <p:xfrm>
          <a:off x="304800" y="1295400"/>
          <a:ext cx="8382000" cy="3799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896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“About the wetlands and what we do on land goes into the water”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96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“I will tell them about watersheds and wetlands”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49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“That our water in Wilmington is clean and filtered from the brandywine, the trees all have there different names”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9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“Stop littering”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9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“Be more engaged in the environment”</a:t>
                      </a:r>
                      <a:endParaRPr sz="1700" dirty="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9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“Keep the world safe”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9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“Trees are good”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“About the wetlands”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9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“Delaware bares the problems from trash”</a:t>
                      </a:r>
                      <a:endParaRPr sz="170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749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lt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“Environmental information on how the more trees you have where you live, the cooler it is, so it can be hotter in different locations”</a:t>
                      </a:r>
                      <a:endParaRPr sz="1700" dirty="0">
                        <a:solidFill>
                          <a:schemeClr val="lt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</a:txBody>
                  <a:tcPr marL="28575" marR="28575" marT="19050" marB="19050" anchor="b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A66476A-30A9-AF68-60D2-C2FF9C7B1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-228600"/>
            <a:ext cx="7608467" cy="134123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75C4-4786-DE23-EA23-2550AC6F8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Summer Snapshot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B7E2C3-A9D9-CD3F-83A1-9703A4ECC4B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9" y="2432610"/>
            <a:ext cx="7467600" cy="4196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4CB1F7-7CE3-5F0A-C7CF-2F3300A24CE6}"/>
              </a:ext>
            </a:extLst>
          </p:cNvPr>
          <p:cNvSpPr txBox="1"/>
          <p:nvPr/>
        </p:nvSpPr>
        <p:spPr>
          <a:xfrm>
            <a:off x="838200" y="1654314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your favorite and least favorite activities? </a:t>
            </a:r>
          </a:p>
        </p:txBody>
      </p:sp>
    </p:spTree>
    <p:extLst>
      <p:ext uri="{BB962C8B-B14F-4D97-AF65-F5344CB8AC3E}">
        <p14:creationId xmlns:p14="http://schemas.microsoft.com/office/powerpoint/2010/main" val="104591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of Wilmington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Population: &gt;70,000 </a:t>
            </a:r>
          </a:p>
          <a:p>
            <a:r>
              <a:rPr lang="en-US" dirty="0"/>
              <a:t>Population density: 6,500 people/sq. mi.</a:t>
            </a:r>
          </a:p>
          <a:p>
            <a:r>
              <a:rPr lang="en-US" dirty="0"/>
              <a:t>Urban/suburban </a:t>
            </a:r>
            <a:r>
              <a:rPr lang="en-US" dirty="0" err="1"/>
              <a:t>landuse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7650" name="Picture 2" descr="http://upload.wikimedia.org/wikipedia/commons/8/8c/Wilmington_Delaware_skylin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106579"/>
            <a:ext cx="7325445" cy="3405188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3400" y="6535579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wikimedia.org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75C4-4786-DE23-EA23-2550AC6F8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Summer Snapshot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320CBA-5784-6DDE-81E3-72BEA126DDB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68630"/>
            <a:ext cx="7467600" cy="3736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A5F84D-2AB5-3C00-8316-3A96B0185DE2}"/>
              </a:ext>
            </a:extLst>
          </p:cNvPr>
          <p:cNvSpPr txBox="1"/>
          <p:nvPr/>
        </p:nvSpPr>
        <p:spPr>
          <a:xfrm>
            <a:off x="609600" y="165729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Jobs Interns think of nature as….</a:t>
            </a:r>
          </a:p>
        </p:txBody>
      </p:sp>
    </p:spTree>
    <p:extLst>
      <p:ext uri="{BB962C8B-B14F-4D97-AF65-F5344CB8AC3E}">
        <p14:creationId xmlns:p14="http://schemas.microsoft.com/office/powerpoint/2010/main" val="1314012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this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00" y="1733994"/>
            <a:ext cx="4114800" cy="4873752"/>
          </a:xfrm>
        </p:spPr>
        <p:txBody>
          <a:bodyPr>
            <a:normAutofit/>
          </a:bodyPr>
          <a:lstStyle/>
          <a:p>
            <a:r>
              <a:rPr lang="en-US" sz="2000" dirty="0"/>
              <a:t>Yearly Improvement Based on Program Evaluations and Opportunity</a:t>
            </a:r>
          </a:p>
          <a:p>
            <a:endParaRPr lang="en-US" sz="2000" dirty="0"/>
          </a:p>
          <a:p>
            <a:r>
              <a:rPr lang="en-US" sz="2000" dirty="0"/>
              <a:t>Funding</a:t>
            </a:r>
          </a:p>
          <a:p>
            <a:endParaRPr lang="en-US" sz="2000" dirty="0"/>
          </a:p>
          <a:p>
            <a:r>
              <a:rPr lang="en-US" sz="2000" dirty="0"/>
              <a:t>Impact Study</a:t>
            </a:r>
          </a:p>
          <a:p>
            <a:endParaRPr lang="en-US" sz="2000" dirty="0"/>
          </a:p>
          <a:p>
            <a:r>
              <a:rPr lang="en-US" sz="2000" dirty="0"/>
              <a:t>Program Enhancements based on Impact Study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7D363-1E6B-CF33-CE36-5E435CF2B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676400"/>
            <a:ext cx="3530937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7"/>
            <a:ext cx="2210611" cy="1283461"/>
          </a:xfrm>
        </p:spPr>
        <p:txBody>
          <a:bodyPr anchor="b">
            <a:normAutofit/>
          </a:bodyPr>
          <a:lstStyle/>
          <a:p>
            <a:r>
              <a:rPr lang="en-US" sz="2100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9690" y="2407298"/>
            <a:ext cx="3391710" cy="349898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o credit: Delaware Department of Natural Resources and Environmental Control (DNREC)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" action="ppaction://noaction"/>
              </a:rPr>
              <a:t>http</a:t>
            </a:r>
            <a:r>
              <a:rPr lang="en-US" sz="1400" dirty="0">
                <a:solidFill>
                  <a:schemeClr val="bg1"/>
                </a:solidFill>
                <a:hlinkClick r:id="rId2"/>
              </a:rPr>
              <a:t>://www.youtube.com/watch?v=3URbmY35GmU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100" b="1" dirty="0"/>
          </a:p>
          <a:p>
            <a:pPr marL="0" indent="0" algn="ctr">
              <a:buNone/>
            </a:pPr>
            <a:r>
              <a:rPr lang="en-US" sz="1100" b="1" dirty="0"/>
              <a:t>Martha Corrozi Narvaez</a:t>
            </a:r>
          </a:p>
          <a:p>
            <a:pPr marL="0" indent="0" algn="ctr">
              <a:buNone/>
            </a:pPr>
            <a:r>
              <a:rPr lang="en-US" sz="1100" b="1" dirty="0"/>
              <a:t>Delaware Water Resources Center</a:t>
            </a:r>
          </a:p>
          <a:p>
            <a:pPr marL="0" indent="0" algn="ctr">
              <a:buNone/>
            </a:pPr>
            <a:r>
              <a:rPr lang="en-US" sz="1100" b="1" dirty="0"/>
              <a:t>Biden School of Public Policy &amp; Administration</a:t>
            </a:r>
          </a:p>
          <a:p>
            <a:pPr marL="0" indent="0" algn="ctr">
              <a:buNone/>
            </a:pPr>
            <a:r>
              <a:rPr lang="en-US" sz="1100" b="1" dirty="0"/>
              <a:t>University of Delaware</a:t>
            </a:r>
          </a:p>
          <a:p>
            <a:pPr marL="0" indent="0" algn="ctr">
              <a:buNone/>
            </a:pPr>
            <a:endParaRPr lang="en-US" sz="1100" b="1" dirty="0"/>
          </a:p>
          <a:p>
            <a:pPr marL="0" indent="0" algn="ctr">
              <a:buNone/>
            </a:pPr>
            <a:r>
              <a:rPr lang="en-US" sz="1100" b="1" dirty="0"/>
              <a:t>mcorrozi@udel.edu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Content Placeholder 6" descr="Green Jobs 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1447800"/>
            <a:ext cx="4167673" cy="38113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0160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of Wilmington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096000" cy="4873752"/>
          </a:xfrm>
        </p:spPr>
        <p:txBody>
          <a:bodyPr>
            <a:normAutofit/>
          </a:bodyPr>
          <a:lstStyle/>
          <a:p>
            <a:r>
              <a:rPr lang="en-US" dirty="0"/>
              <a:t>Water Resources Background:</a:t>
            </a:r>
          </a:p>
          <a:p>
            <a:pPr lvl="1"/>
            <a:r>
              <a:rPr lang="en-US" dirty="0"/>
              <a:t>Water supply </a:t>
            </a:r>
          </a:p>
          <a:p>
            <a:pPr lvl="1"/>
            <a:r>
              <a:rPr lang="en-US" dirty="0"/>
              <a:t>Wastewater loads</a:t>
            </a:r>
          </a:p>
          <a:p>
            <a:pPr lvl="1"/>
            <a:r>
              <a:rPr lang="en-US" dirty="0"/>
              <a:t>Urban/suburban pollution loads</a:t>
            </a:r>
          </a:p>
          <a:p>
            <a:pPr lvl="1"/>
            <a:r>
              <a:rPr lang="en-US" dirty="0"/>
              <a:t>Historic industrial sites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Federal Regulations:</a:t>
            </a:r>
          </a:p>
          <a:p>
            <a:pPr lvl="1"/>
            <a:r>
              <a:rPr lang="en-US" dirty="0"/>
              <a:t>NPDES (National Pollutant Discharge Elimination System)</a:t>
            </a:r>
          </a:p>
          <a:p>
            <a:pPr lvl="1"/>
            <a:r>
              <a:rPr lang="en-US" dirty="0"/>
              <a:t>CSO (Combined Sewer Overflow)</a:t>
            </a:r>
          </a:p>
          <a:p>
            <a:pPr lvl="1"/>
            <a:r>
              <a:rPr lang="en-US" dirty="0"/>
              <a:t>TMDLs (Total Maximum Daily Loads)</a:t>
            </a:r>
          </a:p>
          <a:p>
            <a:endParaRPr lang="en-US" dirty="0"/>
          </a:p>
        </p:txBody>
      </p:sp>
      <p:pic>
        <p:nvPicPr>
          <p:cNvPr id="26626" name="Picture 2" descr="An aerial view of the City of Wilmingt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495" y="2057400"/>
            <a:ext cx="3203142" cy="2133600"/>
          </a:xfrm>
          <a:prstGeom prst="rect">
            <a:avLst/>
          </a:prstGeom>
          <a:noFill/>
          <a:ln w="63500"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57800" y="4267200"/>
            <a:ext cx="3352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Aerial view of the City of Wilmington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Discussions with the City and State – 2010 </a:t>
            </a:r>
          </a:p>
          <a:p>
            <a:r>
              <a:rPr lang="en-US" dirty="0"/>
              <a:t>Permit requirements</a:t>
            </a:r>
          </a:p>
          <a:p>
            <a:r>
              <a:rPr lang="en-US" dirty="0"/>
              <a:t>Grant opportunities</a:t>
            </a:r>
          </a:p>
          <a:p>
            <a:r>
              <a:rPr lang="en-US" dirty="0"/>
              <a:t>Program began – June 2011</a:t>
            </a:r>
          </a:p>
        </p:txBody>
      </p:sp>
      <p:pic>
        <p:nvPicPr>
          <p:cNvPr id="25602" name="Picture 2" descr="http://images.topix.com/gallery/up-1R8KVK5HLHA3QQB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3798520"/>
            <a:ext cx="3657600" cy="2744763"/>
          </a:xfrm>
          <a:prstGeom prst="rect">
            <a:avLst/>
          </a:prstGeom>
          <a:noFill/>
          <a:ln w="88900"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6611779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images.topix.com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The City of Wilmington’s Green Jobs Program engages the City’s youth by providing summer work opportunities.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 youth participate in hands-on work experience and classroom environmental education that introduces them to environmental issues and careers.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Wilmington’s youth can help to transform the city into a greener, cleaner, safer community while experiencing meaningful employment and education opportunities.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0" y="2514600"/>
            <a:ext cx="8077200" cy="236220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86400" cy="487375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14 participants chosen through program selection and interview process.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14-18 years old.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6 weeks, 25 hours/week.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Approx. $1,700 per summer (minimum wage).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1 counselor oversees 14 interns.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471874"/>
              </p:ext>
            </p:extLst>
          </p:nvPr>
        </p:nvGraphicFramePr>
        <p:xfrm>
          <a:off x="5715000" y="1165458"/>
          <a:ext cx="2695575" cy="444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829233" imgH="9600947" progId="AcroExch.Document.11">
                  <p:embed/>
                </p:oleObj>
              </mc:Choice>
              <mc:Fallback>
                <p:oleObj name="Acrobat Document" r:id="rId3" imgW="5829233" imgH="9600947" progId="AcroExch.Document.11">
                  <p:embed/>
                  <p:pic>
                    <p:nvPicPr>
                      <p:cNvPr id="23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165458"/>
                        <a:ext cx="2695575" cy="4440587"/>
                      </a:xfrm>
                      <a:prstGeom prst="rect">
                        <a:avLst/>
                      </a:prstGeom>
                      <a:noFill/>
                      <a:ln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sz="2000" dirty="0"/>
              <a:t>Applications due to the City - mid/late April</a:t>
            </a:r>
          </a:p>
          <a:p>
            <a:pPr lvl="0"/>
            <a:r>
              <a:rPr lang="en-US" sz="2000" dirty="0"/>
              <a:t>Training and screening - May/June</a:t>
            </a:r>
          </a:p>
          <a:p>
            <a:pPr lvl="0"/>
            <a:r>
              <a:rPr lang="en-US" sz="2000" dirty="0"/>
              <a:t>Program begins - last week in June</a:t>
            </a:r>
          </a:p>
          <a:p>
            <a:pPr lvl="0"/>
            <a:r>
              <a:rPr lang="en-US" sz="2000" dirty="0"/>
              <a:t>Program ends – first week in August</a:t>
            </a:r>
          </a:p>
          <a:p>
            <a:endParaRPr lang="en-US" dirty="0"/>
          </a:p>
        </p:txBody>
      </p:sp>
      <p:pic>
        <p:nvPicPr>
          <p:cNvPr id="21505" name="Picture 1" descr="P:\Water\Green Jobs Program\2012\Photos\DNREC Days\IMG_567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4572000" cy="3048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085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5AAE-5763-1E41-078A-074F1DE9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Organization</a:t>
            </a:r>
          </a:p>
        </p:txBody>
      </p:sp>
      <p:pic>
        <p:nvPicPr>
          <p:cNvPr id="5" name="Content Placeholder 4" descr="A picture containing text, wheel, diagram, screenshot&#10;&#10;Description automatically generated">
            <a:extLst>
              <a:ext uri="{FF2B5EF4-FFF2-40B4-BE49-F238E27FC236}">
                <a16:creationId xmlns:a16="http://schemas.microsoft.com/office/drawing/2014/main" id="{3639BB7F-62FC-9906-8738-F7F8DC7296E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00" y="1752600"/>
            <a:ext cx="5867400" cy="4400550"/>
          </a:xfrm>
        </p:spPr>
      </p:pic>
    </p:spTree>
    <p:extLst>
      <p:ext uri="{BB962C8B-B14F-4D97-AF65-F5344CB8AC3E}">
        <p14:creationId xmlns:p14="http://schemas.microsoft.com/office/powerpoint/2010/main" val="525424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698667d-8817-4ad9-a7f2-bb287f867e5f}" enabled="0" method="" siteId="{a698667d-8817-4ad9-a7f2-bb287f867e5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775</Words>
  <Application>Microsoft Office PowerPoint</Application>
  <PresentationFormat>On-screen Show (4:3)</PresentationFormat>
  <Paragraphs>157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Calibri</vt:lpstr>
      <vt:lpstr>Calistoga</vt:lpstr>
      <vt:lpstr>Century Schoolbook</vt:lpstr>
      <vt:lpstr>Times New Roman</vt:lpstr>
      <vt:lpstr>Wingdings</vt:lpstr>
      <vt:lpstr>Wingdings 2</vt:lpstr>
      <vt:lpstr>Oriel</vt:lpstr>
      <vt:lpstr>Acrobat Document</vt:lpstr>
      <vt:lpstr>City of Wilmington  Green Jobs Program</vt:lpstr>
      <vt:lpstr>Wilmington, Delaware</vt:lpstr>
      <vt:lpstr>The City of Wilmington</vt:lpstr>
      <vt:lpstr>The City of Wilmington (cont.)</vt:lpstr>
      <vt:lpstr>The Spark</vt:lpstr>
      <vt:lpstr>The Program</vt:lpstr>
      <vt:lpstr>Program Details</vt:lpstr>
      <vt:lpstr>Program Timeline</vt:lpstr>
      <vt:lpstr>Program Organization</vt:lpstr>
      <vt:lpstr>Host Organizations</vt:lpstr>
      <vt:lpstr>The program includes a variety of activities for 6 weeks!</vt:lpstr>
      <vt:lpstr>Activities </vt:lpstr>
      <vt:lpstr>PowerPoint Presentation</vt:lpstr>
      <vt:lpstr>PowerPoint Presentation</vt:lpstr>
      <vt:lpstr>A successful fishing trip with Mid-Atlantic Youth Anglers and Outdoors Program</vt:lpstr>
      <vt:lpstr>Learning about the City of Wilmington’s drinking water and wastewater Systems and environmental careers</vt:lpstr>
      <vt:lpstr>Learning about climate change and taking a ride on an electric school bus</vt:lpstr>
      <vt:lpstr>Tours and discussions with the University of Delaware and Delaware State University</vt:lpstr>
      <vt:lpstr>Several days with the Delaware Nature Society at the Ashland Nature Center and the DuPont Environmental Education Center (DEEC) </vt:lpstr>
      <vt:lpstr>University of Delaware Days: Geospatial Intelligence, UD Ag Farm, and Green Roof</vt:lpstr>
      <vt:lpstr>Canoeing on the Brandywine and Christina Rivers</vt:lpstr>
      <vt:lpstr>Community Gardening Delaware Center for Horticulture and Urban Environmental Center</vt:lpstr>
      <vt:lpstr>ArcGIS Story Maps</vt:lpstr>
      <vt:lpstr>Closing Ceremony</vt:lpstr>
      <vt:lpstr>Professional Development</vt:lpstr>
      <vt:lpstr>2023 Summer Snapshot</vt:lpstr>
      <vt:lpstr>2023 Summer Snapshot</vt:lpstr>
      <vt:lpstr>What environmental information will you be sharing with people you know?</vt:lpstr>
      <vt:lpstr>2023 Summer Snapshot</vt:lpstr>
      <vt:lpstr>2023 Summer Snapshot</vt:lpstr>
      <vt:lpstr>Next Steps for this Program</vt:lpstr>
      <vt:lpstr>Thank You!</vt:lpstr>
    </vt:vector>
  </TitlesOfParts>
  <Company>UDWRA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Wilmington  Green Jobs Program</dc:title>
  <dc:creator>Martha Narvaez</dc:creator>
  <cp:lastModifiedBy>Homsey, Andrew</cp:lastModifiedBy>
  <cp:revision>69</cp:revision>
  <dcterms:created xsi:type="dcterms:W3CDTF">2014-01-29T17:20:15Z</dcterms:created>
  <dcterms:modified xsi:type="dcterms:W3CDTF">2023-10-10T19:15:52Z</dcterms:modified>
</cp:coreProperties>
</file>